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Lst>
  <p:notesMasterIdLst>
    <p:notesMasterId r:id="rId47"/>
  </p:notesMasterIdLst>
  <p:handoutMasterIdLst>
    <p:handoutMasterId r:id="rId48"/>
  </p:handoutMasterIdLst>
  <p:sldIdLst>
    <p:sldId id="256" r:id="rId2"/>
    <p:sldId id="304" r:id="rId3"/>
    <p:sldId id="257" r:id="rId4"/>
    <p:sldId id="258" r:id="rId5"/>
    <p:sldId id="302" r:id="rId6"/>
    <p:sldId id="301" r:id="rId7"/>
    <p:sldId id="259" r:id="rId8"/>
    <p:sldId id="305" r:id="rId9"/>
    <p:sldId id="307" r:id="rId10"/>
    <p:sldId id="308" r:id="rId11"/>
    <p:sldId id="306" r:id="rId12"/>
    <p:sldId id="311" r:id="rId13"/>
    <p:sldId id="271" r:id="rId14"/>
    <p:sldId id="272" r:id="rId15"/>
    <p:sldId id="273" r:id="rId16"/>
    <p:sldId id="264" r:id="rId17"/>
    <p:sldId id="265" r:id="rId18"/>
    <p:sldId id="266" r:id="rId19"/>
    <p:sldId id="269" r:id="rId20"/>
    <p:sldId id="270" r:id="rId21"/>
    <p:sldId id="267" r:id="rId22"/>
    <p:sldId id="268" r:id="rId23"/>
    <p:sldId id="274" r:id="rId24"/>
    <p:sldId id="275" r:id="rId25"/>
    <p:sldId id="276" r:id="rId26"/>
    <p:sldId id="277" r:id="rId27"/>
    <p:sldId id="278" r:id="rId28"/>
    <p:sldId id="279" r:id="rId29"/>
    <p:sldId id="286" r:id="rId30"/>
    <p:sldId id="287" r:id="rId31"/>
    <p:sldId id="288" r:id="rId32"/>
    <p:sldId id="289" r:id="rId33"/>
    <p:sldId id="290" r:id="rId34"/>
    <p:sldId id="303" r:id="rId35"/>
    <p:sldId id="291" r:id="rId36"/>
    <p:sldId id="313" r:id="rId37"/>
    <p:sldId id="312" r:id="rId38"/>
    <p:sldId id="292" r:id="rId39"/>
    <p:sldId id="294" r:id="rId40"/>
    <p:sldId id="295" r:id="rId41"/>
    <p:sldId id="296" r:id="rId42"/>
    <p:sldId id="297" r:id="rId43"/>
    <p:sldId id="298" r:id="rId44"/>
    <p:sldId id="299" r:id="rId45"/>
    <p:sldId id="300" r:id="rId46"/>
  </p:sldIdLst>
  <p:sldSz cx="9144000" cy="6858000" type="screen4x3"/>
  <p:notesSz cx="6858000" cy="9144000"/>
  <p:defaultTextStyle>
    <a:defPPr>
      <a:defRPr lang="en-US"/>
    </a:defPPr>
    <a:lvl1pPr algn="l" rtl="0" fontAlgn="base">
      <a:lnSpc>
        <a:spcPct val="80000"/>
      </a:lnSpc>
      <a:spcBef>
        <a:spcPct val="20000"/>
      </a:spcBef>
      <a:spcAft>
        <a:spcPct val="0"/>
      </a:spcAft>
      <a:buFont typeface="Arial" pitchFamily="34" charset="0"/>
      <a:defRPr kern="1200">
        <a:solidFill>
          <a:schemeClr val="tx1"/>
        </a:solidFill>
        <a:latin typeface="Times New Roman" pitchFamily="18" charset="0"/>
        <a:ea typeface="+mn-ea"/>
        <a:cs typeface="+mn-cs"/>
      </a:defRPr>
    </a:lvl1pPr>
    <a:lvl2pPr marL="457200" algn="l" rtl="0" fontAlgn="base">
      <a:lnSpc>
        <a:spcPct val="80000"/>
      </a:lnSpc>
      <a:spcBef>
        <a:spcPct val="20000"/>
      </a:spcBef>
      <a:spcAft>
        <a:spcPct val="0"/>
      </a:spcAft>
      <a:buFont typeface="Arial" pitchFamily="34" charset="0"/>
      <a:defRPr kern="1200">
        <a:solidFill>
          <a:schemeClr val="tx1"/>
        </a:solidFill>
        <a:latin typeface="Times New Roman" pitchFamily="18" charset="0"/>
        <a:ea typeface="+mn-ea"/>
        <a:cs typeface="+mn-cs"/>
      </a:defRPr>
    </a:lvl2pPr>
    <a:lvl3pPr marL="914400" algn="l" rtl="0" fontAlgn="base">
      <a:lnSpc>
        <a:spcPct val="80000"/>
      </a:lnSpc>
      <a:spcBef>
        <a:spcPct val="20000"/>
      </a:spcBef>
      <a:spcAft>
        <a:spcPct val="0"/>
      </a:spcAft>
      <a:buFont typeface="Arial" pitchFamily="34" charset="0"/>
      <a:defRPr kern="1200">
        <a:solidFill>
          <a:schemeClr val="tx1"/>
        </a:solidFill>
        <a:latin typeface="Times New Roman" pitchFamily="18" charset="0"/>
        <a:ea typeface="+mn-ea"/>
        <a:cs typeface="+mn-cs"/>
      </a:defRPr>
    </a:lvl3pPr>
    <a:lvl4pPr marL="1371600" algn="l" rtl="0" fontAlgn="base">
      <a:lnSpc>
        <a:spcPct val="80000"/>
      </a:lnSpc>
      <a:spcBef>
        <a:spcPct val="20000"/>
      </a:spcBef>
      <a:spcAft>
        <a:spcPct val="0"/>
      </a:spcAft>
      <a:buFont typeface="Arial" pitchFamily="34" charset="0"/>
      <a:defRPr kern="1200">
        <a:solidFill>
          <a:schemeClr val="tx1"/>
        </a:solidFill>
        <a:latin typeface="Times New Roman" pitchFamily="18" charset="0"/>
        <a:ea typeface="+mn-ea"/>
        <a:cs typeface="+mn-cs"/>
      </a:defRPr>
    </a:lvl4pPr>
    <a:lvl5pPr marL="1828800" algn="l" rtl="0" fontAlgn="base">
      <a:lnSpc>
        <a:spcPct val="80000"/>
      </a:lnSpc>
      <a:spcBef>
        <a:spcPct val="20000"/>
      </a:spcBef>
      <a:spcAft>
        <a:spcPct val="0"/>
      </a:spcAft>
      <a:buFont typeface="Arial" pitchFamily="34" charset="0"/>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bg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00"/>
    <a:srgbClr val="0000CC"/>
    <a:srgbClr val="000000"/>
    <a:srgbClr val="008000"/>
    <a:srgbClr val="3333FF"/>
    <a:srgbClr val="CCECFF"/>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42" autoAdjust="0"/>
    <p:restoredTop sz="99628" autoAdjust="0"/>
  </p:normalViewPr>
  <p:slideViewPr>
    <p:cSldViewPr snapToGrid="0">
      <p:cViewPr>
        <p:scale>
          <a:sx n="130" d="100"/>
          <a:sy n="130" d="100"/>
        </p:scale>
        <p:origin x="-117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eaLnBrk="0" hangingPunct="0">
              <a:lnSpc>
                <a:spcPct val="100000"/>
              </a:lnSpc>
              <a:spcBef>
                <a:spcPct val="0"/>
              </a:spcBef>
              <a:buFontTx/>
              <a:buNone/>
              <a:defRPr sz="1000" i="1">
                <a:latin typeface="Arial" charset="0"/>
              </a:defRPr>
            </a:lvl1pPr>
          </a:lstStyle>
          <a:p>
            <a:pPr>
              <a:defRPr/>
            </a:pPr>
            <a:endParaRPr lang="en-US"/>
          </a:p>
        </p:txBody>
      </p:sp>
      <p:sp>
        <p:nvSpPr>
          <p:cNvPr id="4099"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lgn="r" eaLnBrk="0" hangingPunct="0">
              <a:lnSpc>
                <a:spcPct val="100000"/>
              </a:lnSpc>
              <a:spcBef>
                <a:spcPct val="0"/>
              </a:spcBef>
              <a:buFontTx/>
              <a:buNone/>
              <a:defRPr sz="1000" i="1">
                <a:latin typeface="Arial" charset="0"/>
              </a:defRPr>
            </a:lvl1pPr>
          </a:lstStyle>
          <a:p>
            <a:pPr>
              <a:defRPr/>
            </a:pPr>
            <a:fld id="{ADCFE2AE-9352-422F-AD45-3A3ADABAA3CB}" type="datetime1">
              <a:rPr lang="en-US"/>
              <a:pPr>
                <a:defRPr/>
              </a:pPr>
              <a:t>11/17/2014</a:t>
            </a:fld>
            <a:endParaRPr lang="en-US"/>
          </a:p>
        </p:txBody>
      </p:sp>
      <p:sp>
        <p:nvSpPr>
          <p:cNvPr id="4100"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eaLnBrk="0" hangingPunct="0">
              <a:lnSpc>
                <a:spcPct val="100000"/>
              </a:lnSpc>
              <a:spcBef>
                <a:spcPct val="0"/>
              </a:spcBef>
              <a:buFontTx/>
              <a:buNone/>
              <a:defRPr sz="1000" i="1">
                <a:latin typeface="Arial" charset="0"/>
              </a:defRPr>
            </a:lvl1pPr>
          </a:lstStyle>
          <a:p>
            <a:pPr>
              <a:defRPr/>
            </a:pPr>
            <a:endParaRPr lang="en-US"/>
          </a:p>
        </p:txBody>
      </p:sp>
      <p:sp>
        <p:nvSpPr>
          <p:cNvPr id="4101"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lgn="r" eaLnBrk="0" hangingPunct="0">
              <a:lnSpc>
                <a:spcPct val="100000"/>
              </a:lnSpc>
              <a:spcBef>
                <a:spcPct val="0"/>
              </a:spcBef>
              <a:buFontTx/>
              <a:buNone/>
              <a:defRPr sz="1000" i="1">
                <a:latin typeface="Arial" charset="0"/>
              </a:defRPr>
            </a:lvl1pPr>
          </a:lstStyle>
          <a:p>
            <a:pPr>
              <a:defRPr/>
            </a:pPr>
            <a:fld id="{FD2C8F79-5062-4419-8D30-692B65FF2160}" type="slidenum">
              <a:rPr lang="en-US"/>
              <a:pPr>
                <a:defRPr/>
              </a:pPr>
              <a:t>‹#›</a:t>
            </a:fld>
            <a:endParaRPr lang="en-US"/>
          </a:p>
        </p:txBody>
      </p:sp>
      <p:sp>
        <p:nvSpPr>
          <p:cNvPr id="4102" name="Rectangle 6"/>
          <p:cNvSpPr>
            <a:spLocks noChangeArrowheads="1"/>
          </p:cNvSpPr>
          <p:nvPr/>
        </p:nvSpPr>
        <p:spPr bwMode="auto">
          <a:xfrm>
            <a:off x="6388100" y="8748713"/>
            <a:ext cx="401638" cy="304800"/>
          </a:xfrm>
          <a:prstGeom prst="rect">
            <a:avLst/>
          </a:prstGeom>
          <a:noFill/>
          <a:ln w="9525">
            <a:noFill/>
            <a:miter lim="800000"/>
            <a:headEnd/>
            <a:tailEnd/>
          </a:ln>
          <a:effectLst/>
        </p:spPr>
        <p:txBody>
          <a:bodyPr wrap="none" lIns="92075" tIns="46038" rIns="92075" bIns="46038" anchor="ctr">
            <a:spAutoFit/>
          </a:bodyPr>
          <a:lstStyle/>
          <a:p>
            <a:pPr algn="r" eaLnBrk="0" hangingPunct="0">
              <a:lnSpc>
                <a:spcPct val="100000"/>
              </a:lnSpc>
              <a:spcBef>
                <a:spcPct val="0"/>
              </a:spcBef>
              <a:buFontTx/>
              <a:buNone/>
              <a:defRPr/>
            </a:pPr>
            <a:fld id="{9DB73285-DACE-4645-A651-BD960CF21BB4}" type="slidenum">
              <a:rPr lang="en-US" sz="1400">
                <a:latin typeface="Arial" charset="0"/>
              </a:rPr>
              <a:pPr algn="r" eaLnBrk="0" hangingPunct="0">
                <a:lnSpc>
                  <a:spcPct val="100000"/>
                </a:lnSpc>
                <a:spcBef>
                  <a:spcPct val="0"/>
                </a:spcBef>
                <a:buFontTx/>
                <a:buNone/>
                <a:defRPr/>
              </a:pPr>
              <a:t>‹#›</a:t>
            </a:fld>
            <a:endParaRPr lang="en-US" sz="1400">
              <a:latin typeface="Arial" charset="0"/>
            </a:endParaRPr>
          </a:p>
        </p:txBody>
      </p:sp>
    </p:spTree>
    <p:extLst>
      <p:ext uri="{BB962C8B-B14F-4D97-AF65-F5344CB8AC3E}">
        <p14:creationId xmlns:p14="http://schemas.microsoft.com/office/powerpoint/2010/main" val="17973852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eaLnBrk="0" hangingPunct="0">
              <a:lnSpc>
                <a:spcPct val="100000"/>
              </a:lnSpc>
              <a:spcBef>
                <a:spcPct val="0"/>
              </a:spcBef>
              <a:buFontTx/>
              <a:buNone/>
              <a:defRPr sz="1000" i="1">
                <a:latin typeface="Times New Roman" pitchFamily="18" charset="0"/>
              </a:defRPr>
            </a:lvl1pPr>
          </a:lstStyle>
          <a:p>
            <a:pPr>
              <a:defRPr/>
            </a:pPr>
            <a:endParaRPr lang="en-US"/>
          </a:p>
        </p:txBody>
      </p:sp>
      <p:sp>
        <p:nvSpPr>
          <p:cNvPr id="20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lgn="r" eaLnBrk="0" hangingPunct="0">
              <a:lnSpc>
                <a:spcPct val="100000"/>
              </a:lnSpc>
              <a:spcBef>
                <a:spcPct val="0"/>
              </a:spcBef>
              <a:buFontTx/>
              <a:buNone/>
              <a:defRPr sz="1000" i="1">
                <a:latin typeface="Times New Roman" pitchFamily="18" charset="0"/>
              </a:defRPr>
            </a:lvl1pPr>
          </a:lstStyle>
          <a:p>
            <a:pPr>
              <a:defRPr/>
            </a:pPr>
            <a:fld id="{6A4B6BC5-F56C-43B7-8DAB-B4F272A5FCF6}" type="datetime1">
              <a:rPr lang="en-US"/>
              <a:pPr>
                <a:defRPr/>
              </a:pPr>
              <a:t>11/17/2014</a:t>
            </a:fld>
            <a:endParaRPr lang="en-US"/>
          </a:p>
        </p:txBody>
      </p:sp>
      <p:sp>
        <p:nvSpPr>
          <p:cNvPr id="2052" name="Rectangle 4"/>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eaLnBrk="0" hangingPunct="0">
              <a:lnSpc>
                <a:spcPct val="100000"/>
              </a:lnSpc>
              <a:spcBef>
                <a:spcPct val="0"/>
              </a:spcBef>
              <a:buFontTx/>
              <a:buNone/>
              <a:defRPr sz="1000" i="1">
                <a:latin typeface="Times New Roman" pitchFamily="18" charset="0"/>
              </a:defRPr>
            </a:lvl1pPr>
          </a:lstStyle>
          <a:p>
            <a:pPr>
              <a:defRPr/>
            </a:pPr>
            <a:endParaRPr lang="en-US"/>
          </a:p>
        </p:txBody>
      </p:sp>
      <p:sp>
        <p:nvSpPr>
          <p:cNvPr id="2053" name="Rectangle 5"/>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lgn="r" eaLnBrk="0" hangingPunct="0">
              <a:lnSpc>
                <a:spcPct val="100000"/>
              </a:lnSpc>
              <a:spcBef>
                <a:spcPct val="0"/>
              </a:spcBef>
              <a:buFontTx/>
              <a:buNone/>
              <a:defRPr sz="1000" i="1">
                <a:latin typeface="Times New Roman" charset="0"/>
              </a:defRPr>
            </a:lvl1pPr>
          </a:lstStyle>
          <a:p>
            <a:pPr>
              <a:defRPr/>
            </a:pPr>
            <a:fld id="{B5F9DC22-FBDC-49BA-B499-8BB014EDB0A2}" type="slidenum">
              <a:rPr lang="en-US"/>
              <a:pPr>
                <a:defRPr/>
              </a:pPr>
              <a:t>‹#›</a:t>
            </a:fld>
            <a:endParaRPr lang="en-US"/>
          </a:p>
        </p:txBody>
      </p:sp>
      <p:sp>
        <p:nvSpPr>
          <p:cNvPr id="2054" name="Rectangle 6"/>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noProof="0" smtClean="0"/>
              <a:t>Click to edit Master notes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9159" name="Rectangle 7"/>
          <p:cNvSpPr>
            <a:spLocks noGrp="1" noRot="1" noChangeAspect="1" noChangeArrowheads="1" noTextEdit="1"/>
          </p:cNvSpPr>
          <p:nvPr>
            <p:ph type="sldImg" idx="2"/>
          </p:nvPr>
        </p:nvSpPr>
        <p:spPr bwMode="auto">
          <a:xfrm>
            <a:off x="1149350" y="692150"/>
            <a:ext cx="4559300" cy="3416300"/>
          </a:xfrm>
          <a:prstGeom prst="rect">
            <a:avLst/>
          </a:prstGeom>
          <a:noFill/>
          <a:ln w="12700">
            <a:solidFill>
              <a:schemeClr val="tx1"/>
            </a:solidFill>
            <a:miter lim="800000"/>
            <a:headEnd/>
            <a:tailEnd/>
          </a:ln>
        </p:spPr>
      </p:sp>
      <p:sp>
        <p:nvSpPr>
          <p:cNvPr id="2056" name="Rectangle 8"/>
          <p:cNvSpPr>
            <a:spLocks noChangeArrowheads="1"/>
          </p:cNvSpPr>
          <p:nvPr/>
        </p:nvSpPr>
        <p:spPr bwMode="auto">
          <a:xfrm>
            <a:off x="6388100" y="8748713"/>
            <a:ext cx="401638" cy="304800"/>
          </a:xfrm>
          <a:prstGeom prst="rect">
            <a:avLst/>
          </a:prstGeom>
          <a:noFill/>
          <a:ln w="9525">
            <a:noFill/>
            <a:miter lim="800000"/>
            <a:headEnd/>
            <a:tailEnd/>
          </a:ln>
          <a:effectLst/>
        </p:spPr>
        <p:txBody>
          <a:bodyPr wrap="none" lIns="92075" tIns="46038" rIns="92075" bIns="46038" anchor="ctr">
            <a:spAutoFit/>
          </a:bodyPr>
          <a:lstStyle/>
          <a:p>
            <a:pPr algn="r" eaLnBrk="0" hangingPunct="0">
              <a:lnSpc>
                <a:spcPct val="100000"/>
              </a:lnSpc>
              <a:spcBef>
                <a:spcPct val="0"/>
              </a:spcBef>
              <a:buFontTx/>
              <a:buNone/>
              <a:defRPr/>
            </a:pPr>
            <a:fld id="{ACFA5408-7929-4E31-8A14-1789DA6B292F}" type="slidenum">
              <a:rPr lang="en-US" sz="1400">
                <a:latin typeface="Arial" charset="0"/>
              </a:rPr>
              <a:pPr algn="r" eaLnBrk="0" hangingPunct="0">
                <a:lnSpc>
                  <a:spcPct val="100000"/>
                </a:lnSpc>
                <a:spcBef>
                  <a:spcPct val="0"/>
                </a:spcBef>
                <a:buFontTx/>
                <a:buNone/>
                <a:defRPr/>
              </a:pPr>
              <a:t>‹#›</a:t>
            </a:fld>
            <a:endParaRPr lang="en-US" sz="1400">
              <a:latin typeface="Arial" charset="0"/>
            </a:endParaRPr>
          </a:p>
        </p:txBody>
      </p:sp>
    </p:spTree>
    <p:extLst>
      <p:ext uri="{BB962C8B-B14F-4D97-AF65-F5344CB8AC3E}">
        <p14:creationId xmlns:p14="http://schemas.microsoft.com/office/powerpoint/2010/main" val="42272430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5"/>
          <p:cNvSpPr>
            <a:spLocks noGrp="1" noChangeArrowheads="1"/>
          </p:cNvSpPr>
          <p:nvPr>
            <p:ph type="sldNum" sz="quarter" idx="5"/>
          </p:nvPr>
        </p:nvSpPr>
        <p:spPr>
          <a:noFill/>
        </p:spPr>
        <p:txBody>
          <a:bodyPr/>
          <a:lstStyle/>
          <a:p>
            <a:fld id="{1B394A70-0831-488E-903E-7340F2162ABD}" type="slidenum">
              <a:rPr lang="en-US" smtClean="0">
                <a:latin typeface="Times New Roman" pitchFamily="18" charset="0"/>
              </a:rPr>
              <a:pPr/>
              <a:t>1</a:t>
            </a:fld>
            <a:endParaRPr lang="en-US" smtClean="0">
              <a:latin typeface="Times New Roman" pitchFamily="18" charset="0"/>
            </a:endParaRPr>
          </a:p>
        </p:txBody>
      </p:sp>
      <p:sp>
        <p:nvSpPr>
          <p:cNvPr id="50179"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30595BC0-A7E9-4E75-8394-D130FBA2F15B}" type="slidenum">
              <a:rPr lang="en-US" sz="1000" i="1"/>
              <a:pPr algn="r" eaLnBrk="0" hangingPunct="0">
                <a:lnSpc>
                  <a:spcPct val="100000"/>
                </a:lnSpc>
                <a:spcBef>
                  <a:spcPct val="0"/>
                </a:spcBef>
                <a:buFontTx/>
                <a:buNone/>
              </a:pPr>
              <a:t>1</a:t>
            </a:fld>
            <a:endParaRPr lang="en-US" sz="1000" i="1"/>
          </a:p>
        </p:txBody>
      </p:sp>
      <p:sp>
        <p:nvSpPr>
          <p:cNvPr id="50180" name="Rectangle 2"/>
          <p:cNvSpPr>
            <a:spLocks noGrp="1" noRot="1" noChangeAspect="1" noChangeArrowheads="1" noTextEdit="1"/>
          </p:cNvSpPr>
          <p:nvPr>
            <p:ph type="sldImg"/>
          </p:nvPr>
        </p:nvSpPr>
        <p:spPr>
          <a:xfrm>
            <a:off x="1150938" y="692150"/>
            <a:ext cx="4556125" cy="3416300"/>
          </a:xfrm>
          <a:ln cap="flat"/>
        </p:spPr>
      </p:sp>
      <p:sp>
        <p:nvSpPr>
          <p:cNvPr id="50181"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5"/>
          <p:cNvSpPr>
            <a:spLocks noGrp="1" noChangeArrowheads="1"/>
          </p:cNvSpPr>
          <p:nvPr>
            <p:ph type="sldNum" sz="quarter" idx="5"/>
          </p:nvPr>
        </p:nvSpPr>
        <p:spPr>
          <a:noFill/>
        </p:spPr>
        <p:txBody>
          <a:bodyPr/>
          <a:lstStyle/>
          <a:p>
            <a:fld id="{61A54BB2-CF08-4784-A630-7D42D8581A5E}" type="slidenum">
              <a:rPr lang="en-US" smtClean="0">
                <a:latin typeface="Times New Roman" pitchFamily="18" charset="0"/>
              </a:rPr>
              <a:pPr/>
              <a:t>10</a:t>
            </a:fld>
            <a:endParaRPr lang="en-US" smtClean="0">
              <a:latin typeface="Times New Roman" pitchFamily="18" charset="0"/>
            </a:endParaRPr>
          </a:p>
        </p:txBody>
      </p:sp>
      <p:sp>
        <p:nvSpPr>
          <p:cNvPr id="55299"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6EC76ED5-70BF-4A8B-A29A-86A844E6316F}" type="slidenum">
              <a:rPr lang="en-US" sz="1000" i="1"/>
              <a:pPr algn="r" eaLnBrk="0" hangingPunct="0">
                <a:lnSpc>
                  <a:spcPct val="100000"/>
                </a:lnSpc>
                <a:spcBef>
                  <a:spcPct val="0"/>
                </a:spcBef>
                <a:buFontTx/>
                <a:buNone/>
              </a:pPr>
              <a:t>10</a:t>
            </a:fld>
            <a:endParaRPr lang="en-US" sz="1000" i="1"/>
          </a:p>
        </p:txBody>
      </p:sp>
      <p:sp>
        <p:nvSpPr>
          <p:cNvPr id="55300" name="Rectangle 2"/>
          <p:cNvSpPr>
            <a:spLocks noGrp="1" noRot="1" noChangeAspect="1" noChangeArrowheads="1" noTextEdit="1"/>
          </p:cNvSpPr>
          <p:nvPr>
            <p:ph type="sldImg"/>
          </p:nvPr>
        </p:nvSpPr>
        <p:spPr>
          <a:xfrm>
            <a:off x="1150938" y="692150"/>
            <a:ext cx="4556125" cy="3416300"/>
          </a:xfrm>
          <a:ln cap="flat"/>
        </p:spPr>
      </p:sp>
      <p:sp>
        <p:nvSpPr>
          <p:cNvPr id="55301"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5"/>
          <p:cNvSpPr>
            <a:spLocks noGrp="1" noChangeArrowheads="1"/>
          </p:cNvSpPr>
          <p:nvPr>
            <p:ph type="sldNum" sz="quarter" idx="5"/>
          </p:nvPr>
        </p:nvSpPr>
        <p:spPr>
          <a:noFill/>
        </p:spPr>
        <p:txBody>
          <a:bodyPr/>
          <a:lstStyle/>
          <a:p>
            <a:fld id="{61A54BB2-CF08-4784-A630-7D42D8581A5E}" type="slidenum">
              <a:rPr lang="en-US" smtClean="0">
                <a:latin typeface="Times New Roman" pitchFamily="18" charset="0"/>
              </a:rPr>
              <a:pPr/>
              <a:t>11</a:t>
            </a:fld>
            <a:endParaRPr lang="en-US" smtClean="0">
              <a:latin typeface="Times New Roman" pitchFamily="18" charset="0"/>
            </a:endParaRPr>
          </a:p>
        </p:txBody>
      </p:sp>
      <p:sp>
        <p:nvSpPr>
          <p:cNvPr id="55299"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6EC76ED5-70BF-4A8B-A29A-86A844E6316F}" type="slidenum">
              <a:rPr lang="en-US" sz="1000" i="1"/>
              <a:pPr algn="r" eaLnBrk="0" hangingPunct="0">
                <a:lnSpc>
                  <a:spcPct val="100000"/>
                </a:lnSpc>
                <a:spcBef>
                  <a:spcPct val="0"/>
                </a:spcBef>
                <a:buFontTx/>
                <a:buNone/>
              </a:pPr>
              <a:t>11</a:t>
            </a:fld>
            <a:endParaRPr lang="en-US" sz="1000" i="1"/>
          </a:p>
        </p:txBody>
      </p:sp>
      <p:sp>
        <p:nvSpPr>
          <p:cNvPr id="55300" name="Rectangle 2"/>
          <p:cNvSpPr>
            <a:spLocks noGrp="1" noRot="1" noChangeAspect="1" noChangeArrowheads="1" noTextEdit="1"/>
          </p:cNvSpPr>
          <p:nvPr>
            <p:ph type="sldImg"/>
          </p:nvPr>
        </p:nvSpPr>
        <p:spPr>
          <a:xfrm>
            <a:off x="1150938" y="692150"/>
            <a:ext cx="4556125" cy="3416300"/>
          </a:xfrm>
          <a:ln cap="flat"/>
        </p:spPr>
      </p:sp>
      <p:sp>
        <p:nvSpPr>
          <p:cNvPr id="55301"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5"/>
          <p:cNvSpPr>
            <a:spLocks noGrp="1" noChangeArrowheads="1"/>
          </p:cNvSpPr>
          <p:nvPr>
            <p:ph type="sldNum" sz="quarter" idx="5"/>
          </p:nvPr>
        </p:nvSpPr>
        <p:spPr>
          <a:noFill/>
        </p:spPr>
        <p:txBody>
          <a:bodyPr/>
          <a:lstStyle/>
          <a:p>
            <a:fld id="{61A54BB2-CF08-4784-A630-7D42D8581A5E}" type="slidenum">
              <a:rPr lang="en-US" smtClean="0">
                <a:latin typeface="Times New Roman" pitchFamily="18" charset="0"/>
              </a:rPr>
              <a:pPr/>
              <a:t>12</a:t>
            </a:fld>
            <a:endParaRPr lang="en-US" smtClean="0">
              <a:latin typeface="Times New Roman" pitchFamily="18" charset="0"/>
            </a:endParaRPr>
          </a:p>
        </p:txBody>
      </p:sp>
      <p:sp>
        <p:nvSpPr>
          <p:cNvPr id="55299"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6EC76ED5-70BF-4A8B-A29A-86A844E6316F}" type="slidenum">
              <a:rPr lang="en-US" sz="1000" i="1"/>
              <a:pPr algn="r" eaLnBrk="0" hangingPunct="0">
                <a:lnSpc>
                  <a:spcPct val="100000"/>
                </a:lnSpc>
                <a:spcBef>
                  <a:spcPct val="0"/>
                </a:spcBef>
                <a:buFontTx/>
                <a:buNone/>
              </a:pPr>
              <a:t>12</a:t>
            </a:fld>
            <a:endParaRPr lang="en-US" sz="1000" i="1"/>
          </a:p>
        </p:txBody>
      </p:sp>
      <p:sp>
        <p:nvSpPr>
          <p:cNvPr id="55300" name="Rectangle 2"/>
          <p:cNvSpPr>
            <a:spLocks noGrp="1" noRot="1" noChangeAspect="1" noChangeArrowheads="1" noTextEdit="1"/>
          </p:cNvSpPr>
          <p:nvPr>
            <p:ph type="sldImg"/>
          </p:nvPr>
        </p:nvSpPr>
        <p:spPr>
          <a:xfrm>
            <a:off x="1150938" y="692150"/>
            <a:ext cx="4556125" cy="3416300"/>
          </a:xfrm>
          <a:ln cap="flat"/>
        </p:spPr>
      </p:sp>
      <p:sp>
        <p:nvSpPr>
          <p:cNvPr id="55301"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9E3D55F0-1EB7-4B5E-8A5A-C823945E4B07}" type="slidenum">
              <a:rPr lang="en-US" sz="1000" i="1"/>
              <a:pPr algn="r" eaLnBrk="0" hangingPunct="0">
                <a:lnSpc>
                  <a:spcPct val="100000"/>
                </a:lnSpc>
                <a:spcBef>
                  <a:spcPct val="0"/>
                </a:spcBef>
                <a:buFontTx/>
                <a:buNone/>
              </a:pPr>
              <a:t>13</a:t>
            </a:fld>
            <a:endParaRPr lang="en-US" sz="1000" i="1"/>
          </a:p>
        </p:txBody>
      </p:sp>
      <p:sp>
        <p:nvSpPr>
          <p:cNvPr id="67587"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5A894E15-356F-49C8-90BF-253372B41ADD}" type="slidenum">
              <a:rPr lang="en-US" sz="1000" i="1"/>
              <a:pPr algn="r" eaLnBrk="0" hangingPunct="0">
                <a:lnSpc>
                  <a:spcPct val="100000"/>
                </a:lnSpc>
                <a:spcBef>
                  <a:spcPct val="0"/>
                </a:spcBef>
                <a:buFontTx/>
                <a:buNone/>
              </a:pPr>
              <a:t>13</a:t>
            </a:fld>
            <a:endParaRPr lang="en-US" sz="1000" i="1"/>
          </a:p>
        </p:txBody>
      </p:sp>
      <p:sp>
        <p:nvSpPr>
          <p:cNvPr id="67588" name="Rectangle 2"/>
          <p:cNvSpPr>
            <a:spLocks noGrp="1" noRot="1" noChangeAspect="1" noChangeArrowheads="1" noTextEdit="1"/>
          </p:cNvSpPr>
          <p:nvPr>
            <p:ph type="sldImg"/>
          </p:nvPr>
        </p:nvSpPr>
        <p:spPr>
          <a:xfrm>
            <a:off x="1150938" y="692150"/>
            <a:ext cx="4556125" cy="3416300"/>
          </a:xfrm>
          <a:ln cap="flat"/>
        </p:spPr>
      </p:sp>
      <p:sp>
        <p:nvSpPr>
          <p:cNvPr id="67589"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30E623B8-AEAD-4CD9-844E-0968CDD32FAA}" type="slidenum">
              <a:rPr lang="en-US" sz="1000" i="1"/>
              <a:pPr algn="r" eaLnBrk="0" hangingPunct="0">
                <a:lnSpc>
                  <a:spcPct val="100000"/>
                </a:lnSpc>
                <a:spcBef>
                  <a:spcPct val="0"/>
                </a:spcBef>
                <a:buFontTx/>
                <a:buNone/>
              </a:pPr>
              <a:t>14</a:t>
            </a:fld>
            <a:endParaRPr lang="en-US" sz="1000" i="1"/>
          </a:p>
        </p:txBody>
      </p:sp>
      <p:sp>
        <p:nvSpPr>
          <p:cNvPr id="68611"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FA334B46-2060-40E7-A514-FF37D1972B47}" type="slidenum">
              <a:rPr lang="en-US" sz="1000" i="1"/>
              <a:pPr algn="r" eaLnBrk="0" hangingPunct="0">
                <a:lnSpc>
                  <a:spcPct val="100000"/>
                </a:lnSpc>
                <a:spcBef>
                  <a:spcPct val="0"/>
                </a:spcBef>
                <a:buFontTx/>
                <a:buNone/>
              </a:pPr>
              <a:t>14</a:t>
            </a:fld>
            <a:endParaRPr lang="en-US" sz="1000" i="1"/>
          </a:p>
        </p:txBody>
      </p:sp>
      <p:sp>
        <p:nvSpPr>
          <p:cNvPr id="68612" name="Rectangle 2"/>
          <p:cNvSpPr>
            <a:spLocks noGrp="1" noRot="1" noChangeAspect="1" noChangeArrowheads="1" noTextEdit="1"/>
          </p:cNvSpPr>
          <p:nvPr>
            <p:ph type="sldImg"/>
          </p:nvPr>
        </p:nvSpPr>
        <p:spPr>
          <a:xfrm>
            <a:off x="1150938" y="692150"/>
            <a:ext cx="4556125" cy="3416300"/>
          </a:xfrm>
          <a:ln cap="flat"/>
        </p:spPr>
      </p:sp>
      <p:sp>
        <p:nvSpPr>
          <p:cNvPr id="68613"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3B8AB6CE-31C1-41ED-A191-D9EC221785D3}" type="slidenum">
              <a:rPr lang="en-US" sz="1000" i="1"/>
              <a:pPr algn="r" eaLnBrk="0" hangingPunct="0">
                <a:lnSpc>
                  <a:spcPct val="100000"/>
                </a:lnSpc>
                <a:spcBef>
                  <a:spcPct val="0"/>
                </a:spcBef>
                <a:buFontTx/>
                <a:buNone/>
              </a:pPr>
              <a:t>15</a:t>
            </a:fld>
            <a:endParaRPr lang="en-US" sz="1000" i="1"/>
          </a:p>
        </p:txBody>
      </p:sp>
      <p:sp>
        <p:nvSpPr>
          <p:cNvPr id="69635"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7560AA7B-7F89-4918-904B-CEC4E3BE266F}" type="slidenum">
              <a:rPr lang="en-US" sz="1000" i="1"/>
              <a:pPr algn="r" eaLnBrk="0" hangingPunct="0">
                <a:lnSpc>
                  <a:spcPct val="100000"/>
                </a:lnSpc>
                <a:spcBef>
                  <a:spcPct val="0"/>
                </a:spcBef>
                <a:buFontTx/>
                <a:buNone/>
              </a:pPr>
              <a:t>15</a:t>
            </a:fld>
            <a:endParaRPr lang="en-US" sz="1000" i="1"/>
          </a:p>
        </p:txBody>
      </p:sp>
      <p:sp>
        <p:nvSpPr>
          <p:cNvPr id="69636" name="Rectangle 2"/>
          <p:cNvSpPr>
            <a:spLocks noGrp="1" noRot="1" noChangeAspect="1" noChangeArrowheads="1" noTextEdit="1"/>
          </p:cNvSpPr>
          <p:nvPr>
            <p:ph type="sldImg"/>
          </p:nvPr>
        </p:nvSpPr>
        <p:spPr>
          <a:xfrm>
            <a:off x="1150938" y="692150"/>
            <a:ext cx="4556125" cy="3416300"/>
          </a:xfrm>
          <a:ln cap="flat"/>
        </p:spPr>
      </p:sp>
      <p:sp>
        <p:nvSpPr>
          <p:cNvPr id="69637"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5"/>
          <p:cNvSpPr>
            <a:spLocks noGrp="1" noChangeArrowheads="1"/>
          </p:cNvSpPr>
          <p:nvPr>
            <p:ph type="sldNum" sz="quarter" idx="5"/>
          </p:nvPr>
        </p:nvSpPr>
        <p:spPr>
          <a:noFill/>
        </p:spPr>
        <p:txBody>
          <a:bodyPr/>
          <a:lstStyle/>
          <a:p>
            <a:fld id="{8BADD9DF-F105-45AC-A18A-722648D3F9AA}" type="slidenum">
              <a:rPr lang="en-US" smtClean="0">
                <a:latin typeface="Times New Roman" pitchFamily="18" charset="0"/>
              </a:rPr>
              <a:pPr/>
              <a:t>16</a:t>
            </a:fld>
            <a:endParaRPr lang="en-US" smtClean="0">
              <a:latin typeface="Times New Roman" pitchFamily="18" charset="0"/>
            </a:endParaRPr>
          </a:p>
        </p:txBody>
      </p:sp>
      <p:sp>
        <p:nvSpPr>
          <p:cNvPr id="60419"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F81F73DB-FA1D-4E27-BF7E-EDE00468660E}" type="slidenum">
              <a:rPr lang="en-US" sz="1000" i="1"/>
              <a:pPr algn="r" eaLnBrk="0" hangingPunct="0">
                <a:lnSpc>
                  <a:spcPct val="100000"/>
                </a:lnSpc>
                <a:spcBef>
                  <a:spcPct val="0"/>
                </a:spcBef>
                <a:buFontTx/>
                <a:buNone/>
              </a:pPr>
              <a:t>16</a:t>
            </a:fld>
            <a:endParaRPr lang="en-US" sz="1000" i="1"/>
          </a:p>
        </p:txBody>
      </p:sp>
      <p:sp>
        <p:nvSpPr>
          <p:cNvPr id="60420" name="Rectangle 2"/>
          <p:cNvSpPr>
            <a:spLocks noGrp="1" noRot="1" noChangeAspect="1" noChangeArrowheads="1" noTextEdit="1"/>
          </p:cNvSpPr>
          <p:nvPr>
            <p:ph type="sldImg"/>
          </p:nvPr>
        </p:nvSpPr>
        <p:spPr>
          <a:xfrm>
            <a:off x="1150938" y="692150"/>
            <a:ext cx="4556125" cy="3416300"/>
          </a:xfrm>
          <a:ln cap="flat"/>
        </p:spPr>
      </p:sp>
      <p:sp>
        <p:nvSpPr>
          <p:cNvPr id="60421"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5"/>
          <p:cNvSpPr>
            <a:spLocks noGrp="1" noChangeArrowheads="1"/>
          </p:cNvSpPr>
          <p:nvPr>
            <p:ph type="sldNum" sz="quarter" idx="5"/>
          </p:nvPr>
        </p:nvSpPr>
        <p:spPr>
          <a:noFill/>
        </p:spPr>
        <p:txBody>
          <a:bodyPr/>
          <a:lstStyle/>
          <a:p>
            <a:fld id="{3BE43C55-96E6-4F7E-93BB-2D9C27979094}" type="slidenum">
              <a:rPr lang="en-US" smtClean="0">
                <a:latin typeface="Times New Roman" pitchFamily="18" charset="0"/>
              </a:rPr>
              <a:pPr/>
              <a:t>17</a:t>
            </a:fld>
            <a:endParaRPr lang="en-US" smtClean="0">
              <a:latin typeface="Times New Roman" pitchFamily="18" charset="0"/>
            </a:endParaRPr>
          </a:p>
        </p:txBody>
      </p:sp>
      <p:sp>
        <p:nvSpPr>
          <p:cNvPr id="61443"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4A88C7FD-45BC-436C-9E1C-7674E27471DD}" type="slidenum">
              <a:rPr lang="en-US" sz="1000" i="1"/>
              <a:pPr algn="r" eaLnBrk="0" hangingPunct="0">
                <a:lnSpc>
                  <a:spcPct val="100000"/>
                </a:lnSpc>
                <a:spcBef>
                  <a:spcPct val="0"/>
                </a:spcBef>
                <a:buFontTx/>
                <a:buNone/>
              </a:pPr>
              <a:t>17</a:t>
            </a:fld>
            <a:endParaRPr lang="en-US" sz="1000" i="1"/>
          </a:p>
        </p:txBody>
      </p:sp>
      <p:sp>
        <p:nvSpPr>
          <p:cNvPr id="61444" name="Rectangle 2"/>
          <p:cNvSpPr>
            <a:spLocks noGrp="1" noRot="1" noChangeAspect="1" noChangeArrowheads="1" noTextEdit="1"/>
          </p:cNvSpPr>
          <p:nvPr>
            <p:ph type="sldImg"/>
          </p:nvPr>
        </p:nvSpPr>
        <p:spPr>
          <a:xfrm>
            <a:off x="1150938" y="692150"/>
            <a:ext cx="4556125" cy="3416300"/>
          </a:xfrm>
          <a:ln cap="flat"/>
        </p:spPr>
      </p:sp>
      <p:sp>
        <p:nvSpPr>
          <p:cNvPr id="61445"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5"/>
          <p:cNvSpPr>
            <a:spLocks noGrp="1" noChangeArrowheads="1"/>
          </p:cNvSpPr>
          <p:nvPr>
            <p:ph type="sldNum" sz="quarter" idx="5"/>
          </p:nvPr>
        </p:nvSpPr>
        <p:spPr>
          <a:noFill/>
        </p:spPr>
        <p:txBody>
          <a:bodyPr/>
          <a:lstStyle/>
          <a:p>
            <a:fld id="{2127879C-269D-4BF1-BA2D-60A310047F94}" type="slidenum">
              <a:rPr lang="en-US" smtClean="0">
                <a:latin typeface="Times New Roman" pitchFamily="18" charset="0"/>
              </a:rPr>
              <a:pPr/>
              <a:t>18</a:t>
            </a:fld>
            <a:endParaRPr lang="en-US" smtClean="0">
              <a:latin typeface="Times New Roman" pitchFamily="18" charset="0"/>
            </a:endParaRPr>
          </a:p>
        </p:txBody>
      </p:sp>
      <p:sp>
        <p:nvSpPr>
          <p:cNvPr id="62467"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820E6224-A5FF-440F-9100-FDFC26606B06}" type="slidenum">
              <a:rPr lang="en-US" sz="1000" i="1"/>
              <a:pPr algn="r" eaLnBrk="0" hangingPunct="0">
                <a:lnSpc>
                  <a:spcPct val="100000"/>
                </a:lnSpc>
                <a:spcBef>
                  <a:spcPct val="0"/>
                </a:spcBef>
                <a:buFontTx/>
                <a:buNone/>
              </a:pPr>
              <a:t>18</a:t>
            </a:fld>
            <a:endParaRPr lang="en-US" sz="1000" i="1"/>
          </a:p>
        </p:txBody>
      </p:sp>
      <p:sp>
        <p:nvSpPr>
          <p:cNvPr id="62468" name="Rectangle 2"/>
          <p:cNvSpPr>
            <a:spLocks noGrp="1" noRot="1" noChangeAspect="1" noChangeArrowheads="1" noTextEdit="1"/>
          </p:cNvSpPr>
          <p:nvPr>
            <p:ph type="sldImg"/>
          </p:nvPr>
        </p:nvSpPr>
        <p:spPr>
          <a:xfrm>
            <a:off x="1150938" y="692150"/>
            <a:ext cx="4556125" cy="3416300"/>
          </a:xfrm>
          <a:ln cap="flat"/>
        </p:spPr>
      </p:sp>
      <p:sp>
        <p:nvSpPr>
          <p:cNvPr id="62469"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p:cNvSpPr>
            <a:spLocks noGrp="1" noChangeArrowheads="1"/>
          </p:cNvSpPr>
          <p:nvPr>
            <p:ph type="sldNum" sz="quarter" idx="5"/>
          </p:nvPr>
        </p:nvSpPr>
        <p:spPr>
          <a:noFill/>
        </p:spPr>
        <p:txBody>
          <a:bodyPr/>
          <a:lstStyle/>
          <a:p>
            <a:fld id="{8669DCD2-4D0A-4B04-B9A9-7859105990B0}" type="slidenum">
              <a:rPr lang="en-US" smtClean="0">
                <a:latin typeface="Times New Roman" pitchFamily="18" charset="0"/>
              </a:rPr>
              <a:pPr/>
              <a:t>19</a:t>
            </a:fld>
            <a:endParaRPr lang="en-US" smtClean="0">
              <a:latin typeface="Times New Roman" pitchFamily="18" charset="0"/>
            </a:endParaRPr>
          </a:p>
        </p:txBody>
      </p:sp>
      <p:sp>
        <p:nvSpPr>
          <p:cNvPr id="63491"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1BFFFEED-B7E1-440B-B2C9-6104367B2158}" type="slidenum">
              <a:rPr lang="en-US" sz="1000" i="1"/>
              <a:pPr algn="r" eaLnBrk="0" hangingPunct="0">
                <a:lnSpc>
                  <a:spcPct val="100000"/>
                </a:lnSpc>
                <a:spcBef>
                  <a:spcPct val="0"/>
                </a:spcBef>
                <a:buFontTx/>
                <a:buNone/>
              </a:pPr>
              <a:t>19</a:t>
            </a:fld>
            <a:endParaRPr lang="en-US" sz="1000" i="1"/>
          </a:p>
        </p:txBody>
      </p:sp>
      <p:sp>
        <p:nvSpPr>
          <p:cNvPr id="63492" name="Rectangle 2"/>
          <p:cNvSpPr>
            <a:spLocks noGrp="1" noRot="1" noChangeAspect="1" noChangeArrowheads="1" noTextEdit="1"/>
          </p:cNvSpPr>
          <p:nvPr>
            <p:ph type="sldImg"/>
          </p:nvPr>
        </p:nvSpPr>
        <p:spPr>
          <a:xfrm>
            <a:off x="1150938" y="692150"/>
            <a:ext cx="4556125" cy="3416300"/>
          </a:xfrm>
          <a:ln cap="flat"/>
        </p:spPr>
      </p:sp>
      <p:sp>
        <p:nvSpPr>
          <p:cNvPr id="63493"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5"/>
          <p:cNvSpPr>
            <a:spLocks noGrp="1" noChangeArrowheads="1"/>
          </p:cNvSpPr>
          <p:nvPr>
            <p:ph type="sldNum" sz="quarter" idx="5"/>
          </p:nvPr>
        </p:nvSpPr>
        <p:spPr>
          <a:noFill/>
        </p:spPr>
        <p:txBody>
          <a:bodyPr/>
          <a:lstStyle/>
          <a:p>
            <a:fld id="{1B394A70-0831-488E-903E-7340F2162ABD}" type="slidenum">
              <a:rPr lang="en-US" smtClean="0">
                <a:latin typeface="Times New Roman" pitchFamily="18" charset="0"/>
              </a:rPr>
              <a:pPr/>
              <a:t>2</a:t>
            </a:fld>
            <a:endParaRPr lang="en-US" smtClean="0">
              <a:latin typeface="Times New Roman" pitchFamily="18" charset="0"/>
            </a:endParaRPr>
          </a:p>
        </p:txBody>
      </p:sp>
      <p:sp>
        <p:nvSpPr>
          <p:cNvPr id="50179"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30595BC0-A7E9-4E75-8394-D130FBA2F15B}" type="slidenum">
              <a:rPr lang="en-US" sz="1000" i="1"/>
              <a:pPr algn="r" eaLnBrk="0" hangingPunct="0">
                <a:lnSpc>
                  <a:spcPct val="100000"/>
                </a:lnSpc>
                <a:spcBef>
                  <a:spcPct val="0"/>
                </a:spcBef>
                <a:buFontTx/>
                <a:buNone/>
              </a:pPr>
              <a:t>2</a:t>
            </a:fld>
            <a:endParaRPr lang="en-US" sz="1000" i="1"/>
          </a:p>
        </p:txBody>
      </p:sp>
      <p:sp>
        <p:nvSpPr>
          <p:cNvPr id="50180" name="Rectangle 2"/>
          <p:cNvSpPr>
            <a:spLocks noGrp="1" noRot="1" noChangeAspect="1" noChangeArrowheads="1" noTextEdit="1"/>
          </p:cNvSpPr>
          <p:nvPr>
            <p:ph type="sldImg"/>
          </p:nvPr>
        </p:nvSpPr>
        <p:spPr>
          <a:xfrm>
            <a:off x="1150938" y="692150"/>
            <a:ext cx="4556125" cy="3416300"/>
          </a:xfrm>
          <a:ln cap="flat"/>
        </p:spPr>
      </p:sp>
      <p:sp>
        <p:nvSpPr>
          <p:cNvPr id="50181"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5"/>
          <p:cNvSpPr>
            <a:spLocks noGrp="1" noChangeArrowheads="1"/>
          </p:cNvSpPr>
          <p:nvPr>
            <p:ph type="sldNum" sz="quarter" idx="5"/>
          </p:nvPr>
        </p:nvSpPr>
        <p:spPr>
          <a:noFill/>
        </p:spPr>
        <p:txBody>
          <a:bodyPr/>
          <a:lstStyle/>
          <a:p>
            <a:fld id="{0662FC53-16A2-4822-9F30-78125921710D}" type="slidenum">
              <a:rPr lang="en-US" smtClean="0">
                <a:latin typeface="Times New Roman" pitchFamily="18" charset="0"/>
              </a:rPr>
              <a:pPr/>
              <a:t>20</a:t>
            </a:fld>
            <a:endParaRPr lang="en-US" smtClean="0">
              <a:latin typeface="Times New Roman" pitchFamily="18" charset="0"/>
            </a:endParaRPr>
          </a:p>
        </p:txBody>
      </p:sp>
      <p:sp>
        <p:nvSpPr>
          <p:cNvPr id="64515"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05246A9F-866F-4B98-A12A-E00778AABE1D}" type="slidenum">
              <a:rPr lang="en-US" sz="1000" i="1"/>
              <a:pPr algn="r" eaLnBrk="0" hangingPunct="0">
                <a:lnSpc>
                  <a:spcPct val="100000"/>
                </a:lnSpc>
                <a:spcBef>
                  <a:spcPct val="0"/>
                </a:spcBef>
                <a:buFontTx/>
                <a:buNone/>
              </a:pPr>
              <a:t>20</a:t>
            </a:fld>
            <a:endParaRPr lang="en-US" sz="1000" i="1"/>
          </a:p>
        </p:txBody>
      </p:sp>
      <p:sp>
        <p:nvSpPr>
          <p:cNvPr id="64516" name="Rectangle 2"/>
          <p:cNvSpPr>
            <a:spLocks noGrp="1" noRot="1" noChangeAspect="1" noChangeArrowheads="1" noTextEdit="1"/>
          </p:cNvSpPr>
          <p:nvPr>
            <p:ph type="sldImg"/>
          </p:nvPr>
        </p:nvSpPr>
        <p:spPr>
          <a:xfrm>
            <a:off x="1150938" y="692150"/>
            <a:ext cx="4556125" cy="3416300"/>
          </a:xfrm>
          <a:ln cap="flat"/>
        </p:spPr>
      </p:sp>
      <p:sp>
        <p:nvSpPr>
          <p:cNvPr id="64517"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5"/>
          <p:cNvSpPr>
            <a:spLocks noGrp="1" noChangeArrowheads="1"/>
          </p:cNvSpPr>
          <p:nvPr>
            <p:ph type="sldNum" sz="quarter" idx="5"/>
          </p:nvPr>
        </p:nvSpPr>
        <p:spPr>
          <a:noFill/>
        </p:spPr>
        <p:txBody>
          <a:bodyPr/>
          <a:lstStyle/>
          <a:p>
            <a:fld id="{81D57F6A-6699-4E5F-A302-250A971A1441}" type="slidenum">
              <a:rPr lang="en-US" smtClean="0">
                <a:latin typeface="Times New Roman" pitchFamily="18" charset="0"/>
              </a:rPr>
              <a:pPr/>
              <a:t>21</a:t>
            </a:fld>
            <a:endParaRPr lang="en-US" smtClean="0">
              <a:latin typeface="Times New Roman" pitchFamily="18" charset="0"/>
            </a:endParaRPr>
          </a:p>
        </p:txBody>
      </p:sp>
      <p:sp>
        <p:nvSpPr>
          <p:cNvPr id="65539"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08C48C45-2E63-4951-BC93-46CC215B63F3}" type="slidenum">
              <a:rPr lang="en-US" sz="1000" i="1"/>
              <a:pPr algn="r" eaLnBrk="0" hangingPunct="0">
                <a:lnSpc>
                  <a:spcPct val="100000"/>
                </a:lnSpc>
                <a:spcBef>
                  <a:spcPct val="0"/>
                </a:spcBef>
                <a:buFontTx/>
                <a:buNone/>
              </a:pPr>
              <a:t>21</a:t>
            </a:fld>
            <a:endParaRPr lang="en-US" sz="1000" i="1"/>
          </a:p>
        </p:txBody>
      </p:sp>
      <p:sp>
        <p:nvSpPr>
          <p:cNvPr id="65540" name="Rectangle 2"/>
          <p:cNvSpPr>
            <a:spLocks noGrp="1" noRot="1" noChangeAspect="1" noChangeArrowheads="1" noTextEdit="1"/>
          </p:cNvSpPr>
          <p:nvPr>
            <p:ph type="sldImg"/>
          </p:nvPr>
        </p:nvSpPr>
        <p:spPr>
          <a:xfrm>
            <a:off x="1150938" y="692150"/>
            <a:ext cx="4556125" cy="3416300"/>
          </a:xfrm>
          <a:ln cap="flat"/>
        </p:spPr>
      </p:sp>
      <p:sp>
        <p:nvSpPr>
          <p:cNvPr id="65541"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5"/>
          <p:cNvSpPr>
            <a:spLocks noGrp="1" noChangeArrowheads="1"/>
          </p:cNvSpPr>
          <p:nvPr>
            <p:ph type="sldNum" sz="quarter" idx="5"/>
          </p:nvPr>
        </p:nvSpPr>
        <p:spPr>
          <a:noFill/>
        </p:spPr>
        <p:txBody>
          <a:bodyPr/>
          <a:lstStyle/>
          <a:p>
            <a:fld id="{DEDF10F6-0EC3-4A84-B44E-4C16E6D42345}" type="slidenum">
              <a:rPr lang="en-US" smtClean="0">
                <a:latin typeface="Times New Roman" pitchFamily="18" charset="0"/>
              </a:rPr>
              <a:pPr/>
              <a:t>22</a:t>
            </a:fld>
            <a:endParaRPr lang="en-US" smtClean="0">
              <a:latin typeface="Times New Roman" pitchFamily="18" charset="0"/>
            </a:endParaRPr>
          </a:p>
        </p:txBody>
      </p:sp>
      <p:sp>
        <p:nvSpPr>
          <p:cNvPr id="66563"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504D0CBD-7973-46E2-BF25-C79455FBB5FD}" type="slidenum">
              <a:rPr lang="en-US" sz="1000" i="1"/>
              <a:pPr algn="r" eaLnBrk="0" hangingPunct="0">
                <a:lnSpc>
                  <a:spcPct val="100000"/>
                </a:lnSpc>
                <a:spcBef>
                  <a:spcPct val="0"/>
                </a:spcBef>
                <a:buFontTx/>
                <a:buNone/>
              </a:pPr>
              <a:t>22</a:t>
            </a:fld>
            <a:endParaRPr lang="en-US" sz="1000" i="1"/>
          </a:p>
        </p:txBody>
      </p:sp>
      <p:sp>
        <p:nvSpPr>
          <p:cNvPr id="66564" name="Rectangle 2"/>
          <p:cNvSpPr>
            <a:spLocks noGrp="1" noRot="1" noChangeAspect="1" noChangeArrowheads="1" noTextEdit="1"/>
          </p:cNvSpPr>
          <p:nvPr>
            <p:ph type="sldImg"/>
          </p:nvPr>
        </p:nvSpPr>
        <p:spPr>
          <a:xfrm>
            <a:off x="1150938" y="692150"/>
            <a:ext cx="4556125" cy="3416300"/>
          </a:xfrm>
          <a:ln cap="flat"/>
        </p:spPr>
      </p:sp>
      <p:sp>
        <p:nvSpPr>
          <p:cNvPr id="66565"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06A93B4E-F120-41F0-A1A6-39F30CC94C48}" type="slidenum">
              <a:rPr lang="en-US" sz="1000" i="1"/>
              <a:pPr algn="r" eaLnBrk="0" hangingPunct="0">
                <a:lnSpc>
                  <a:spcPct val="100000"/>
                </a:lnSpc>
                <a:spcBef>
                  <a:spcPct val="0"/>
                </a:spcBef>
                <a:buFontTx/>
                <a:buNone/>
              </a:pPr>
              <a:t>23</a:t>
            </a:fld>
            <a:endParaRPr lang="en-US" sz="1000" i="1"/>
          </a:p>
        </p:txBody>
      </p:sp>
      <p:sp>
        <p:nvSpPr>
          <p:cNvPr id="70659"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46795D6E-0B02-46A8-95B9-7325F84E1A98}" type="slidenum">
              <a:rPr lang="en-US" sz="1000" i="1"/>
              <a:pPr algn="r" eaLnBrk="0" hangingPunct="0">
                <a:lnSpc>
                  <a:spcPct val="100000"/>
                </a:lnSpc>
                <a:spcBef>
                  <a:spcPct val="0"/>
                </a:spcBef>
                <a:buFontTx/>
                <a:buNone/>
              </a:pPr>
              <a:t>23</a:t>
            </a:fld>
            <a:endParaRPr lang="en-US" sz="1000" i="1"/>
          </a:p>
        </p:txBody>
      </p:sp>
      <p:sp>
        <p:nvSpPr>
          <p:cNvPr id="70660" name="Rectangle 2"/>
          <p:cNvSpPr>
            <a:spLocks noGrp="1" noRot="1" noChangeAspect="1" noChangeArrowheads="1" noTextEdit="1"/>
          </p:cNvSpPr>
          <p:nvPr>
            <p:ph type="sldImg"/>
          </p:nvPr>
        </p:nvSpPr>
        <p:spPr>
          <a:xfrm>
            <a:off x="1150938" y="692150"/>
            <a:ext cx="4556125" cy="3416300"/>
          </a:xfrm>
          <a:ln cap="flat"/>
        </p:spPr>
      </p:sp>
      <p:sp>
        <p:nvSpPr>
          <p:cNvPr id="70661"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1467143D-74C3-4DEB-9E75-9AD6175DAE74}" type="slidenum">
              <a:rPr lang="en-US" sz="1000" i="1"/>
              <a:pPr algn="r" eaLnBrk="0" hangingPunct="0">
                <a:lnSpc>
                  <a:spcPct val="100000"/>
                </a:lnSpc>
                <a:spcBef>
                  <a:spcPct val="0"/>
                </a:spcBef>
                <a:buFontTx/>
                <a:buNone/>
              </a:pPr>
              <a:t>24</a:t>
            </a:fld>
            <a:endParaRPr lang="en-US" sz="1000" i="1"/>
          </a:p>
        </p:txBody>
      </p:sp>
      <p:sp>
        <p:nvSpPr>
          <p:cNvPr id="71683"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84FCE1B1-937C-4FE9-938A-97A8F297B14C}" type="slidenum">
              <a:rPr lang="en-US" sz="1000" i="1"/>
              <a:pPr algn="r" eaLnBrk="0" hangingPunct="0">
                <a:lnSpc>
                  <a:spcPct val="100000"/>
                </a:lnSpc>
                <a:spcBef>
                  <a:spcPct val="0"/>
                </a:spcBef>
                <a:buFontTx/>
                <a:buNone/>
              </a:pPr>
              <a:t>24</a:t>
            </a:fld>
            <a:endParaRPr lang="en-US" sz="1000" i="1"/>
          </a:p>
        </p:txBody>
      </p:sp>
      <p:sp>
        <p:nvSpPr>
          <p:cNvPr id="71684" name="Rectangle 2"/>
          <p:cNvSpPr>
            <a:spLocks noGrp="1" noRot="1" noChangeAspect="1" noChangeArrowheads="1" noTextEdit="1"/>
          </p:cNvSpPr>
          <p:nvPr>
            <p:ph type="sldImg"/>
          </p:nvPr>
        </p:nvSpPr>
        <p:spPr>
          <a:xfrm>
            <a:off x="1150938" y="692150"/>
            <a:ext cx="4556125" cy="3416300"/>
          </a:xfrm>
          <a:ln cap="flat"/>
        </p:spPr>
      </p:sp>
      <p:sp>
        <p:nvSpPr>
          <p:cNvPr id="71685"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5AF9E92C-6F56-431B-A9B4-1019F42EDEDA}" type="slidenum">
              <a:rPr lang="en-US" sz="1000" i="1"/>
              <a:pPr algn="r" eaLnBrk="0" hangingPunct="0">
                <a:lnSpc>
                  <a:spcPct val="100000"/>
                </a:lnSpc>
                <a:spcBef>
                  <a:spcPct val="0"/>
                </a:spcBef>
                <a:buFontTx/>
                <a:buNone/>
              </a:pPr>
              <a:t>25</a:t>
            </a:fld>
            <a:endParaRPr lang="en-US" sz="1000" i="1"/>
          </a:p>
        </p:txBody>
      </p:sp>
      <p:sp>
        <p:nvSpPr>
          <p:cNvPr id="72707"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3E9B4E46-9B71-40B3-BEC7-51D686A92B02}" type="slidenum">
              <a:rPr lang="en-US" sz="1000" i="1"/>
              <a:pPr algn="r" eaLnBrk="0" hangingPunct="0">
                <a:lnSpc>
                  <a:spcPct val="100000"/>
                </a:lnSpc>
                <a:spcBef>
                  <a:spcPct val="0"/>
                </a:spcBef>
                <a:buFontTx/>
                <a:buNone/>
              </a:pPr>
              <a:t>25</a:t>
            </a:fld>
            <a:endParaRPr lang="en-US" sz="1000" i="1"/>
          </a:p>
        </p:txBody>
      </p:sp>
      <p:sp>
        <p:nvSpPr>
          <p:cNvPr id="72708" name="Rectangle 2"/>
          <p:cNvSpPr>
            <a:spLocks noGrp="1" noRot="1" noChangeAspect="1" noChangeArrowheads="1" noTextEdit="1"/>
          </p:cNvSpPr>
          <p:nvPr>
            <p:ph type="sldImg"/>
          </p:nvPr>
        </p:nvSpPr>
        <p:spPr>
          <a:xfrm>
            <a:off x="1150938" y="692150"/>
            <a:ext cx="4556125" cy="3416300"/>
          </a:xfrm>
          <a:ln cap="flat"/>
        </p:spPr>
      </p:sp>
      <p:sp>
        <p:nvSpPr>
          <p:cNvPr id="72709"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50A449BE-3A01-4B2A-B10E-DC8DF9AB8884}" type="slidenum">
              <a:rPr lang="en-US" sz="1000" i="1"/>
              <a:pPr algn="r" eaLnBrk="0" hangingPunct="0">
                <a:lnSpc>
                  <a:spcPct val="100000"/>
                </a:lnSpc>
                <a:spcBef>
                  <a:spcPct val="0"/>
                </a:spcBef>
                <a:buFontTx/>
                <a:buNone/>
              </a:pPr>
              <a:t>26</a:t>
            </a:fld>
            <a:endParaRPr lang="en-US" sz="1000" i="1"/>
          </a:p>
        </p:txBody>
      </p:sp>
      <p:sp>
        <p:nvSpPr>
          <p:cNvPr id="73731"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EFFEDFD2-EC19-495F-B6FC-076B289074D9}" type="slidenum">
              <a:rPr lang="en-US" sz="1000" i="1"/>
              <a:pPr algn="r" eaLnBrk="0" hangingPunct="0">
                <a:lnSpc>
                  <a:spcPct val="100000"/>
                </a:lnSpc>
                <a:spcBef>
                  <a:spcPct val="0"/>
                </a:spcBef>
                <a:buFontTx/>
                <a:buNone/>
              </a:pPr>
              <a:t>26</a:t>
            </a:fld>
            <a:endParaRPr lang="en-US" sz="1000" i="1"/>
          </a:p>
        </p:txBody>
      </p:sp>
      <p:sp>
        <p:nvSpPr>
          <p:cNvPr id="73732" name="Rectangle 2"/>
          <p:cNvSpPr>
            <a:spLocks noGrp="1" noRot="1" noChangeAspect="1" noChangeArrowheads="1" noTextEdit="1"/>
          </p:cNvSpPr>
          <p:nvPr>
            <p:ph type="sldImg"/>
          </p:nvPr>
        </p:nvSpPr>
        <p:spPr>
          <a:xfrm>
            <a:off x="1150938" y="692150"/>
            <a:ext cx="4556125" cy="3416300"/>
          </a:xfrm>
          <a:ln cap="flat"/>
        </p:spPr>
      </p:sp>
      <p:sp>
        <p:nvSpPr>
          <p:cNvPr id="73733"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86182B1A-CD65-4A46-8C17-F6A56119830D}" type="slidenum">
              <a:rPr lang="en-US" sz="1000" i="1"/>
              <a:pPr algn="r" eaLnBrk="0" hangingPunct="0">
                <a:lnSpc>
                  <a:spcPct val="100000"/>
                </a:lnSpc>
                <a:spcBef>
                  <a:spcPct val="0"/>
                </a:spcBef>
                <a:buFontTx/>
                <a:buNone/>
              </a:pPr>
              <a:t>27</a:t>
            </a:fld>
            <a:endParaRPr lang="en-US" sz="1000" i="1"/>
          </a:p>
        </p:txBody>
      </p:sp>
      <p:sp>
        <p:nvSpPr>
          <p:cNvPr id="74755"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A9D6081B-7FE0-47E9-9C94-BC8FA5974349}" type="slidenum">
              <a:rPr lang="en-US" sz="1000" i="1"/>
              <a:pPr algn="r" eaLnBrk="0" hangingPunct="0">
                <a:lnSpc>
                  <a:spcPct val="100000"/>
                </a:lnSpc>
                <a:spcBef>
                  <a:spcPct val="0"/>
                </a:spcBef>
                <a:buFontTx/>
                <a:buNone/>
              </a:pPr>
              <a:t>27</a:t>
            </a:fld>
            <a:endParaRPr lang="en-US" sz="1000" i="1"/>
          </a:p>
        </p:txBody>
      </p:sp>
      <p:sp>
        <p:nvSpPr>
          <p:cNvPr id="74756" name="Rectangle 2"/>
          <p:cNvSpPr>
            <a:spLocks noGrp="1" noRot="1" noChangeAspect="1" noChangeArrowheads="1" noTextEdit="1"/>
          </p:cNvSpPr>
          <p:nvPr>
            <p:ph type="sldImg"/>
          </p:nvPr>
        </p:nvSpPr>
        <p:spPr>
          <a:xfrm>
            <a:off x="1150938" y="692150"/>
            <a:ext cx="4556125" cy="3416300"/>
          </a:xfrm>
          <a:ln cap="flat"/>
        </p:spPr>
      </p:sp>
      <p:sp>
        <p:nvSpPr>
          <p:cNvPr id="74757"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3885EA1F-C66C-423C-B77A-8EBD6E58511E}" type="slidenum">
              <a:rPr lang="en-US" sz="1000" i="1"/>
              <a:pPr algn="r" eaLnBrk="0" hangingPunct="0">
                <a:lnSpc>
                  <a:spcPct val="100000"/>
                </a:lnSpc>
                <a:spcBef>
                  <a:spcPct val="0"/>
                </a:spcBef>
                <a:buFontTx/>
                <a:buNone/>
              </a:pPr>
              <a:t>28</a:t>
            </a:fld>
            <a:endParaRPr lang="en-US" sz="1000" i="1"/>
          </a:p>
        </p:txBody>
      </p:sp>
      <p:sp>
        <p:nvSpPr>
          <p:cNvPr id="75779"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317BCD03-14E1-426C-B6E8-368E60EC611F}" type="slidenum">
              <a:rPr lang="en-US" sz="1000" i="1"/>
              <a:pPr algn="r" eaLnBrk="0" hangingPunct="0">
                <a:lnSpc>
                  <a:spcPct val="100000"/>
                </a:lnSpc>
                <a:spcBef>
                  <a:spcPct val="0"/>
                </a:spcBef>
                <a:buFontTx/>
                <a:buNone/>
              </a:pPr>
              <a:t>28</a:t>
            </a:fld>
            <a:endParaRPr lang="en-US" sz="1000" i="1"/>
          </a:p>
        </p:txBody>
      </p:sp>
      <p:sp>
        <p:nvSpPr>
          <p:cNvPr id="75780" name="Rectangle 2"/>
          <p:cNvSpPr>
            <a:spLocks noGrp="1" noRot="1" noChangeAspect="1" noChangeArrowheads="1" noTextEdit="1"/>
          </p:cNvSpPr>
          <p:nvPr>
            <p:ph type="sldImg"/>
          </p:nvPr>
        </p:nvSpPr>
        <p:spPr>
          <a:xfrm>
            <a:off x="1150938" y="692150"/>
            <a:ext cx="4556125" cy="3416300"/>
          </a:xfrm>
          <a:ln cap="flat"/>
        </p:spPr>
      </p:sp>
      <p:sp>
        <p:nvSpPr>
          <p:cNvPr id="75781"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81F6FFC1-E239-46BE-9B3A-52BA18A63696}" type="slidenum">
              <a:rPr lang="en-US" sz="1000" i="1"/>
              <a:pPr algn="r" eaLnBrk="0" hangingPunct="0">
                <a:lnSpc>
                  <a:spcPct val="100000"/>
                </a:lnSpc>
                <a:spcBef>
                  <a:spcPct val="0"/>
                </a:spcBef>
                <a:buFontTx/>
                <a:buNone/>
              </a:pPr>
              <a:t>29</a:t>
            </a:fld>
            <a:endParaRPr lang="en-US" sz="1000" i="1"/>
          </a:p>
        </p:txBody>
      </p:sp>
      <p:sp>
        <p:nvSpPr>
          <p:cNvPr id="82947"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324AC002-C421-43FD-B9E2-E317DF8AE466}" type="slidenum">
              <a:rPr lang="en-US" sz="1000" i="1"/>
              <a:pPr algn="r" eaLnBrk="0" hangingPunct="0">
                <a:lnSpc>
                  <a:spcPct val="100000"/>
                </a:lnSpc>
                <a:spcBef>
                  <a:spcPct val="0"/>
                </a:spcBef>
                <a:buFontTx/>
                <a:buNone/>
              </a:pPr>
              <a:t>29</a:t>
            </a:fld>
            <a:endParaRPr lang="en-US" sz="1000" i="1"/>
          </a:p>
        </p:txBody>
      </p:sp>
      <p:sp>
        <p:nvSpPr>
          <p:cNvPr id="82948" name="Rectangle 2"/>
          <p:cNvSpPr>
            <a:spLocks noGrp="1" noRot="1" noChangeAspect="1" noChangeArrowheads="1" noTextEdit="1"/>
          </p:cNvSpPr>
          <p:nvPr>
            <p:ph type="sldImg"/>
          </p:nvPr>
        </p:nvSpPr>
        <p:spPr>
          <a:xfrm>
            <a:off x="1150938" y="692150"/>
            <a:ext cx="4556125" cy="3416300"/>
          </a:xfrm>
          <a:ln cap="flat"/>
        </p:spPr>
      </p:sp>
      <p:sp>
        <p:nvSpPr>
          <p:cNvPr id="82949"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5"/>
          <p:cNvSpPr>
            <a:spLocks noGrp="1" noChangeArrowheads="1"/>
          </p:cNvSpPr>
          <p:nvPr>
            <p:ph type="sldNum" sz="quarter" idx="5"/>
          </p:nvPr>
        </p:nvSpPr>
        <p:spPr>
          <a:noFill/>
        </p:spPr>
        <p:txBody>
          <a:bodyPr/>
          <a:lstStyle/>
          <a:p>
            <a:fld id="{F5094FF8-4FBA-4389-9281-DD092D45056D}" type="slidenum">
              <a:rPr lang="en-US" smtClean="0">
                <a:latin typeface="Times New Roman" pitchFamily="18" charset="0"/>
              </a:rPr>
              <a:pPr/>
              <a:t>3</a:t>
            </a:fld>
            <a:endParaRPr lang="en-US" smtClean="0">
              <a:latin typeface="Times New Roman" pitchFamily="18" charset="0"/>
            </a:endParaRPr>
          </a:p>
        </p:txBody>
      </p:sp>
      <p:sp>
        <p:nvSpPr>
          <p:cNvPr id="51203"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DFE8BB28-464F-437A-9A47-98049B37DC48}" type="slidenum">
              <a:rPr lang="en-US" sz="1000" i="1"/>
              <a:pPr algn="r" eaLnBrk="0" hangingPunct="0">
                <a:lnSpc>
                  <a:spcPct val="100000"/>
                </a:lnSpc>
                <a:spcBef>
                  <a:spcPct val="0"/>
                </a:spcBef>
                <a:buFontTx/>
                <a:buNone/>
              </a:pPr>
              <a:t>3</a:t>
            </a:fld>
            <a:endParaRPr lang="en-US" sz="1000" i="1"/>
          </a:p>
        </p:txBody>
      </p:sp>
      <p:sp>
        <p:nvSpPr>
          <p:cNvPr id="51204" name="Rectangle 2"/>
          <p:cNvSpPr>
            <a:spLocks noGrp="1" noRot="1" noChangeAspect="1" noChangeArrowheads="1" noTextEdit="1"/>
          </p:cNvSpPr>
          <p:nvPr>
            <p:ph type="sldImg"/>
          </p:nvPr>
        </p:nvSpPr>
        <p:spPr>
          <a:xfrm>
            <a:off x="1150938" y="692150"/>
            <a:ext cx="4556125" cy="3416300"/>
          </a:xfrm>
          <a:ln cap="flat"/>
        </p:spPr>
      </p:sp>
      <p:sp>
        <p:nvSpPr>
          <p:cNvPr id="51205"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ACFFCD7C-67DB-4736-B875-D9FEB11EF159}" type="slidenum">
              <a:rPr lang="en-US" sz="1000" i="1"/>
              <a:pPr algn="r" eaLnBrk="0" hangingPunct="0">
                <a:lnSpc>
                  <a:spcPct val="100000"/>
                </a:lnSpc>
                <a:spcBef>
                  <a:spcPct val="0"/>
                </a:spcBef>
                <a:buFontTx/>
                <a:buNone/>
              </a:pPr>
              <a:t>30</a:t>
            </a:fld>
            <a:endParaRPr lang="en-US" sz="1000" i="1"/>
          </a:p>
        </p:txBody>
      </p:sp>
      <p:sp>
        <p:nvSpPr>
          <p:cNvPr id="83971"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BDE8F1A7-634E-4980-B605-D16608647500}" type="slidenum">
              <a:rPr lang="en-US" sz="1000" i="1"/>
              <a:pPr algn="r" eaLnBrk="0" hangingPunct="0">
                <a:lnSpc>
                  <a:spcPct val="100000"/>
                </a:lnSpc>
                <a:spcBef>
                  <a:spcPct val="0"/>
                </a:spcBef>
                <a:buFontTx/>
                <a:buNone/>
              </a:pPr>
              <a:t>30</a:t>
            </a:fld>
            <a:endParaRPr lang="en-US" sz="1000" i="1"/>
          </a:p>
        </p:txBody>
      </p:sp>
      <p:sp>
        <p:nvSpPr>
          <p:cNvPr id="83972" name="Rectangle 2"/>
          <p:cNvSpPr>
            <a:spLocks noGrp="1" noRot="1" noChangeAspect="1" noChangeArrowheads="1" noTextEdit="1"/>
          </p:cNvSpPr>
          <p:nvPr>
            <p:ph type="sldImg"/>
          </p:nvPr>
        </p:nvSpPr>
        <p:spPr>
          <a:xfrm>
            <a:off x="1150938" y="692150"/>
            <a:ext cx="4556125" cy="3416300"/>
          </a:xfrm>
          <a:ln cap="flat"/>
        </p:spPr>
      </p:sp>
      <p:sp>
        <p:nvSpPr>
          <p:cNvPr id="83973"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BC96CB4D-4310-4BC8-91E0-A5CB4410352F}" type="slidenum">
              <a:rPr lang="en-US" sz="1000" i="1"/>
              <a:pPr algn="r" eaLnBrk="0" hangingPunct="0">
                <a:lnSpc>
                  <a:spcPct val="100000"/>
                </a:lnSpc>
                <a:spcBef>
                  <a:spcPct val="0"/>
                </a:spcBef>
                <a:buFontTx/>
                <a:buNone/>
              </a:pPr>
              <a:t>31</a:t>
            </a:fld>
            <a:endParaRPr lang="en-US" sz="1000" i="1"/>
          </a:p>
        </p:txBody>
      </p:sp>
      <p:sp>
        <p:nvSpPr>
          <p:cNvPr id="84995"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2D1A5576-263C-4A23-A463-66F88DCF440C}" type="slidenum">
              <a:rPr lang="en-US" sz="1000" i="1"/>
              <a:pPr algn="r" eaLnBrk="0" hangingPunct="0">
                <a:lnSpc>
                  <a:spcPct val="100000"/>
                </a:lnSpc>
                <a:spcBef>
                  <a:spcPct val="0"/>
                </a:spcBef>
                <a:buFontTx/>
                <a:buNone/>
              </a:pPr>
              <a:t>31</a:t>
            </a:fld>
            <a:endParaRPr lang="en-US" sz="1000" i="1"/>
          </a:p>
        </p:txBody>
      </p:sp>
      <p:sp>
        <p:nvSpPr>
          <p:cNvPr id="84996" name="Rectangle 2"/>
          <p:cNvSpPr>
            <a:spLocks noGrp="1" noRot="1" noChangeAspect="1" noChangeArrowheads="1" noTextEdit="1"/>
          </p:cNvSpPr>
          <p:nvPr>
            <p:ph type="sldImg"/>
          </p:nvPr>
        </p:nvSpPr>
        <p:spPr>
          <a:xfrm>
            <a:off x="1150938" y="692150"/>
            <a:ext cx="4556125" cy="3416300"/>
          </a:xfrm>
          <a:ln cap="flat"/>
        </p:spPr>
      </p:sp>
      <p:sp>
        <p:nvSpPr>
          <p:cNvPr id="84997"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BC21E673-A11B-4954-8A9A-09B8B31047EA}" type="slidenum">
              <a:rPr lang="en-US" sz="1000" i="1"/>
              <a:pPr algn="r" eaLnBrk="0" hangingPunct="0">
                <a:lnSpc>
                  <a:spcPct val="100000"/>
                </a:lnSpc>
                <a:spcBef>
                  <a:spcPct val="0"/>
                </a:spcBef>
                <a:buFontTx/>
                <a:buNone/>
              </a:pPr>
              <a:t>32</a:t>
            </a:fld>
            <a:endParaRPr lang="en-US" sz="1000" i="1"/>
          </a:p>
        </p:txBody>
      </p:sp>
      <p:sp>
        <p:nvSpPr>
          <p:cNvPr id="86019"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0B3FC552-CB02-49E1-B023-B6455A265732}" type="slidenum">
              <a:rPr lang="en-US" sz="1000" i="1"/>
              <a:pPr algn="r" eaLnBrk="0" hangingPunct="0">
                <a:lnSpc>
                  <a:spcPct val="100000"/>
                </a:lnSpc>
                <a:spcBef>
                  <a:spcPct val="0"/>
                </a:spcBef>
                <a:buFontTx/>
                <a:buNone/>
              </a:pPr>
              <a:t>32</a:t>
            </a:fld>
            <a:endParaRPr lang="en-US" sz="1000" i="1"/>
          </a:p>
        </p:txBody>
      </p:sp>
      <p:sp>
        <p:nvSpPr>
          <p:cNvPr id="86020" name="Rectangle 2"/>
          <p:cNvSpPr>
            <a:spLocks noGrp="1" noRot="1" noChangeAspect="1" noChangeArrowheads="1" noTextEdit="1"/>
          </p:cNvSpPr>
          <p:nvPr>
            <p:ph type="sldImg"/>
          </p:nvPr>
        </p:nvSpPr>
        <p:spPr>
          <a:xfrm>
            <a:off x="1150938" y="692150"/>
            <a:ext cx="4556125" cy="3416300"/>
          </a:xfrm>
          <a:ln cap="flat"/>
        </p:spPr>
      </p:sp>
      <p:sp>
        <p:nvSpPr>
          <p:cNvPr id="86021"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DCE6C349-700B-49D7-9D4C-79B489DE7DB4}" type="slidenum">
              <a:rPr lang="en-US" sz="1000" i="1"/>
              <a:pPr algn="r" eaLnBrk="0" hangingPunct="0">
                <a:lnSpc>
                  <a:spcPct val="100000"/>
                </a:lnSpc>
                <a:spcBef>
                  <a:spcPct val="0"/>
                </a:spcBef>
                <a:buFontTx/>
                <a:buNone/>
              </a:pPr>
              <a:t>33</a:t>
            </a:fld>
            <a:endParaRPr lang="en-US" sz="1000" i="1"/>
          </a:p>
        </p:txBody>
      </p:sp>
      <p:sp>
        <p:nvSpPr>
          <p:cNvPr id="87043"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FAA9E713-0325-45DD-8D54-3B4713AFC6EC}" type="slidenum">
              <a:rPr lang="en-US" sz="1000" i="1"/>
              <a:pPr algn="r" eaLnBrk="0" hangingPunct="0">
                <a:lnSpc>
                  <a:spcPct val="100000"/>
                </a:lnSpc>
                <a:spcBef>
                  <a:spcPct val="0"/>
                </a:spcBef>
                <a:buFontTx/>
                <a:buNone/>
              </a:pPr>
              <a:t>33</a:t>
            </a:fld>
            <a:endParaRPr lang="en-US" sz="1000" i="1"/>
          </a:p>
        </p:txBody>
      </p:sp>
      <p:sp>
        <p:nvSpPr>
          <p:cNvPr id="87044" name="Rectangle 2"/>
          <p:cNvSpPr>
            <a:spLocks noGrp="1" noRot="1" noChangeAspect="1" noChangeArrowheads="1" noTextEdit="1"/>
          </p:cNvSpPr>
          <p:nvPr>
            <p:ph type="sldImg"/>
          </p:nvPr>
        </p:nvSpPr>
        <p:spPr>
          <a:xfrm>
            <a:off x="1150938" y="692150"/>
            <a:ext cx="4556125" cy="3416300"/>
          </a:xfrm>
          <a:ln cap="flat"/>
        </p:spPr>
      </p:sp>
      <p:sp>
        <p:nvSpPr>
          <p:cNvPr id="87045"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06A93B4E-F120-41F0-A1A6-39F30CC94C48}" type="slidenum">
              <a:rPr lang="en-US" sz="1000" i="1"/>
              <a:pPr algn="r" eaLnBrk="0" hangingPunct="0">
                <a:lnSpc>
                  <a:spcPct val="100000"/>
                </a:lnSpc>
                <a:spcBef>
                  <a:spcPct val="0"/>
                </a:spcBef>
                <a:buFontTx/>
                <a:buNone/>
              </a:pPr>
              <a:t>34</a:t>
            </a:fld>
            <a:endParaRPr lang="en-US" sz="1000" i="1"/>
          </a:p>
        </p:txBody>
      </p:sp>
      <p:sp>
        <p:nvSpPr>
          <p:cNvPr id="70659"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46795D6E-0B02-46A8-95B9-7325F84E1A98}" type="slidenum">
              <a:rPr lang="en-US" sz="1000" i="1"/>
              <a:pPr algn="r" eaLnBrk="0" hangingPunct="0">
                <a:lnSpc>
                  <a:spcPct val="100000"/>
                </a:lnSpc>
                <a:spcBef>
                  <a:spcPct val="0"/>
                </a:spcBef>
                <a:buFontTx/>
                <a:buNone/>
              </a:pPr>
              <a:t>34</a:t>
            </a:fld>
            <a:endParaRPr lang="en-US" sz="1000" i="1"/>
          </a:p>
        </p:txBody>
      </p:sp>
      <p:sp>
        <p:nvSpPr>
          <p:cNvPr id="70660" name="Rectangle 2"/>
          <p:cNvSpPr>
            <a:spLocks noGrp="1" noRot="1" noChangeAspect="1" noChangeArrowheads="1" noTextEdit="1"/>
          </p:cNvSpPr>
          <p:nvPr>
            <p:ph type="sldImg"/>
          </p:nvPr>
        </p:nvSpPr>
        <p:spPr>
          <a:xfrm>
            <a:off x="1150938" y="692150"/>
            <a:ext cx="4556125" cy="3416300"/>
          </a:xfrm>
          <a:ln cap="flat"/>
        </p:spPr>
      </p:sp>
      <p:sp>
        <p:nvSpPr>
          <p:cNvPr id="70661"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3ADFFDFA-48F0-4050-8567-F167CF1FE33E}" type="slidenum">
              <a:rPr lang="en-US" sz="1000" i="1"/>
              <a:pPr algn="r" eaLnBrk="0" hangingPunct="0">
                <a:lnSpc>
                  <a:spcPct val="100000"/>
                </a:lnSpc>
                <a:spcBef>
                  <a:spcPct val="0"/>
                </a:spcBef>
                <a:buFontTx/>
                <a:buNone/>
              </a:pPr>
              <a:t>35</a:t>
            </a:fld>
            <a:endParaRPr lang="en-US" sz="1000" i="1"/>
          </a:p>
        </p:txBody>
      </p:sp>
      <p:sp>
        <p:nvSpPr>
          <p:cNvPr id="88067"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AB41F8AF-CBDF-4492-9285-6C6AD97CF876}" type="slidenum">
              <a:rPr lang="en-US" sz="1000" i="1"/>
              <a:pPr algn="r" eaLnBrk="0" hangingPunct="0">
                <a:lnSpc>
                  <a:spcPct val="100000"/>
                </a:lnSpc>
                <a:spcBef>
                  <a:spcPct val="0"/>
                </a:spcBef>
                <a:buFontTx/>
                <a:buNone/>
              </a:pPr>
              <a:t>35</a:t>
            </a:fld>
            <a:endParaRPr lang="en-US" sz="1000" i="1"/>
          </a:p>
        </p:txBody>
      </p:sp>
      <p:sp>
        <p:nvSpPr>
          <p:cNvPr id="88068" name="Rectangle 2"/>
          <p:cNvSpPr>
            <a:spLocks noGrp="1" noRot="1" noChangeAspect="1" noChangeArrowheads="1" noTextEdit="1"/>
          </p:cNvSpPr>
          <p:nvPr>
            <p:ph type="sldImg"/>
          </p:nvPr>
        </p:nvSpPr>
        <p:spPr>
          <a:xfrm>
            <a:off x="1150938" y="692150"/>
            <a:ext cx="4556125" cy="3416300"/>
          </a:xfrm>
          <a:ln cap="flat"/>
        </p:spPr>
      </p:sp>
      <p:sp>
        <p:nvSpPr>
          <p:cNvPr id="88069"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3ADFFDFA-48F0-4050-8567-F167CF1FE33E}" type="slidenum">
              <a:rPr lang="en-US" sz="1000" i="1"/>
              <a:pPr algn="r" eaLnBrk="0" hangingPunct="0">
                <a:lnSpc>
                  <a:spcPct val="100000"/>
                </a:lnSpc>
                <a:spcBef>
                  <a:spcPct val="0"/>
                </a:spcBef>
                <a:buFontTx/>
                <a:buNone/>
              </a:pPr>
              <a:t>36</a:t>
            </a:fld>
            <a:endParaRPr lang="en-US" sz="1000" i="1"/>
          </a:p>
        </p:txBody>
      </p:sp>
      <p:sp>
        <p:nvSpPr>
          <p:cNvPr id="88067"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AB41F8AF-CBDF-4492-9285-6C6AD97CF876}" type="slidenum">
              <a:rPr lang="en-US" sz="1000" i="1"/>
              <a:pPr algn="r" eaLnBrk="0" hangingPunct="0">
                <a:lnSpc>
                  <a:spcPct val="100000"/>
                </a:lnSpc>
                <a:spcBef>
                  <a:spcPct val="0"/>
                </a:spcBef>
                <a:buFontTx/>
                <a:buNone/>
              </a:pPr>
              <a:t>36</a:t>
            </a:fld>
            <a:endParaRPr lang="en-US" sz="1000" i="1"/>
          </a:p>
        </p:txBody>
      </p:sp>
      <p:sp>
        <p:nvSpPr>
          <p:cNvPr id="88068" name="Rectangle 2"/>
          <p:cNvSpPr>
            <a:spLocks noGrp="1" noRot="1" noChangeAspect="1" noChangeArrowheads="1" noTextEdit="1"/>
          </p:cNvSpPr>
          <p:nvPr>
            <p:ph type="sldImg"/>
          </p:nvPr>
        </p:nvSpPr>
        <p:spPr>
          <a:xfrm>
            <a:off x="1150938" y="692150"/>
            <a:ext cx="4556125" cy="3416300"/>
          </a:xfrm>
          <a:ln cap="flat"/>
        </p:spPr>
      </p:sp>
      <p:sp>
        <p:nvSpPr>
          <p:cNvPr id="88069"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3ADFFDFA-48F0-4050-8567-F167CF1FE33E}" type="slidenum">
              <a:rPr lang="en-US" sz="1000" i="1"/>
              <a:pPr algn="r" eaLnBrk="0" hangingPunct="0">
                <a:lnSpc>
                  <a:spcPct val="100000"/>
                </a:lnSpc>
                <a:spcBef>
                  <a:spcPct val="0"/>
                </a:spcBef>
                <a:buFontTx/>
                <a:buNone/>
              </a:pPr>
              <a:t>37</a:t>
            </a:fld>
            <a:endParaRPr lang="en-US" sz="1000" i="1"/>
          </a:p>
        </p:txBody>
      </p:sp>
      <p:sp>
        <p:nvSpPr>
          <p:cNvPr id="88067"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AB41F8AF-CBDF-4492-9285-6C6AD97CF876}" type="slidenum">
              <a:rPr lang="en-US" sz="1000" i="1"/>
              <a:pPr algn="r" eaLnBrk="0" hangingPunct="0">
                <a:lnSpc>
                  <a:spcPct val="100000"/>
                </a:lnSpc>
                <a:spcBef>
                  <a:spcPct val="0"/>
                </a:spcBef>
                <a:buFontTx/>
                <a:buNone/>
              </a:pPr>
              <a:t>37</a:t>
            </a:fld>
            <a:endParaRPr lang="en-US" sz="1000" i="1"/>
          </a:p>
        </p:txBody>
      </p:sp>
      <p:sp>
        <p:nvSpPr>
          <p:cNvPr id="88068" name="Rectangle 2"/>
          <p:cNvSpPr>
            <a:spLocks noGrp="1" noRot="1" noChangeAspect="1" noChangeArrowheads="1" noTextEdit="1"/>
          </p:cNvSpPr>
          <p:nvPr>
            <p:ph type="sldImg"/>
          </p:nvPr>
        </p:nvSpPr>
        <p:spPr>
          <a:xfrm>
            <a:off x="1150938" y="692150"/>
            <a:ext cx="4556125" cy="3416300"/>
          </a:xfrm>
          <a:ln cap="flat"/>
        </p:spPr>
      </p:sp>
      <p:sp>
        <p:nvSpPr>
          <p:cNvPr id="88069"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AADEA9AA-7477-487B-B225-35E8CFAA8593}" type="slidenum">
              <a:rPr lang="en-US" sz="1000" i="1"/>
              <a:pPr algn="r" eaLnBrk="0" hangingPunct="0">
                <a:lnSpc>
                  <a:spcPct val="100000"/>
                </a:lnSpc>
                <a:spcBef>
                  <a:spcPct val="0"/>
                </a:spcBef>
                <a:buFontTx/>
                <a:buNone/>
              </a:pPr>
              <a:t>38</a:t>
            </a:fld>
            <a:endParaRPr lang="en-US" sz="1000" i="1"/>
          </a:p>
        </p:txBody>
      </p:sp>
      <p:sp>
        <p:nvSpPr>
          <p:cNvPr id="89091"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8EC42A90-22AC-430D-A52E-2066F0EF080E}" type="slidenum">
              <a:rPr lang="en-US" sz="1000" i="1"/>
              <a:pPr algn="r" eaLnBrk="0" hangingPunct="0">
                <a:lnSpc>
                  <a:spcPct val="100000"/>
                </a:lnSpc>
                <a:spcBef>
                  <a:spcPct val="0"/>
                </a:spcBef>
                <a:buFontTx/>
                <a:buNone/>
              </a:pPr>
              <a:t>38</a:t>
            </a:fld>
            <a:endParaRPr lang="en-US" sz="1000" i="1"/>
          </a:p>
        </p:txBody>
      </p:sp>
      <p:sp>
        <p:nvSpPr>
          <p:cNvPr id="89092" name="Rectangle 2"/>
          <p:cNvSpPr>
            <a:spLocks noGrp="1" noRot="1" noChangeAspect="1" noChangeArrowheads="1" noTextEdit="1"/>
          </p:cNvSpPr>
          <p:nvPr>
            <p:ph type="sldImg"/>
          </p:nvPr>
        </p:nvSpPr>
        <p:spPr>
          <a:xfrm>
            <a:off x="1150938" y="692150"/>
            <a:ext cx="4556125" cy="3416300"/>
          </a:xfrm>
          <a:ln cap="flat"/>
        </p:spPr>
      </p:sp>
      <p:sp>
        <p:nvSpPr>
          <p:cNvPr id="89093"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A0EABCCF-4306-4F65-84AE-ED69431078F4}" type="slidenum">
              <a:rPr lang="en-US" sz="1000" i="1"/>
              <a:pPr algn="r" eaLnBrk="0" hangingPunct="0">
                <a:lnSpc>
                  <a:spcPct val="100000"/>
                </a:lnSpc>
                <a:spcBef>
                  <a:spcPct val="0"/>
                </a:spcBef>
                <a:buFontTx/>
                <a:buNone/>
              </a:pPr>
              <a:t>39</a:t>
            </a:fld>
            <a:endParaRPr lang="en-US" sz="1000" i="1"/>
          </a:p>
        </p:txBody>
      </p:sp>
      <p:sp>
        <p:nvSpPr>
          <p:cNvPr id="90115"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1A4E2A34-A118-472C-9061-C8E1FFC2889B}" type="slidenum">
              <a:rPr lang="en-US" sz="1000" i="1"/>
              <a:pPr algn="r" eaLnBrk="0" hangingPunct="0">
                <a:lnSpc>
                  <a:spcPct val="100000"/>
                </a:lnSpc>
                <a:spcBef>
                  <a:spcPct val="0"/>
                </a:spcBef>
                <a:buFontTx/>
                <a:buNone/>
              </a:pPr>
              <a:t>39</a:t>
            </a:fld>
            <a:endParaRPr lang="en-US" sz="1000" i="1"/>
          </a:p>
        </p:txBody>
      </p:sp>
      <p:sp>
        <p:nvSpPr>
          <p:cNvPr id="90116" name="Rectangle 2"/>
          <p:cNvSpPr>
            <a:spLocks noGrp="1" noRot="1" noChangeAspect="1" noChangeArrowheads="1" noTextEdit="1"/>
          </p:cNvSpPr>
          <p:nvPr>
            <p:ph type="sldImg"/>
          </p:nvPr>
        </p:nvSpPr>
        <p:spPr>
          <a:xfrm>
            <a:off x="1150938" y="692150"/>
            <a:ext cx="4556125" cy="3416300"/>
          </a:xfrm>
          <a:ln cap="flat"/>
        </p:spPr>
      </p:sp>
      <p:sp>
        <p:nvSpPr>
          <p:cNvPr id="90117"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p:cNvSpPr>
            <a:spLocks noGrp="1" noChangeArrowheads="1"/>
          </p:cNvSpPr>
          <p:nvPr>
            <p:ph type="sldNum" sz="quarter" idx="5"/>
          </p:nvPr>
        </p:nvSpPr>
        <p:spPr>
          <a:noFill/>
        </p:spPr>
        <p:txBody>
          <a:bodyPr/>
          <a:lstStyle/>
          <a:p>
            <a:fld id="{DF71AAA0-9FFC-412B-8621-1E42B7EB287D}" type="slidenum">
              <a:rPr lang="en-US" smtClean="0">
                <a:latin typeface="Times New Roman" pitchFamily="18" charset="0"/>
              </a:rPr>
              <a:pPr/>
              <a:t>4</a:t>
            </a:fld>
            <a:endParaRPr lang="en-US" smtClean="0">
              <a:latin typeface="Times New Roman" pitchFamily="18" charset="0"/>
            </a:endParaRPr>
          </a:p>
        </p:txBody>
      </p:sp>
      <p:sp>
        <p:nvSpPr>
          <p:cNvPr id="52227"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C67C3E18-1D69-4CDB-9695-9B7AE6E899E3}" type="slidenum">
              <a:rPr lang="en-US" sz="1000" i="1"/>
              <a:pPr algn="r" eaLnBrk="0" hangingPunct="0">
                <a:lnSpc>
                  <a:spcPct val="100000"/>
                </a:lnSpc>
                <a:spcBef>
                  <a:spcPct val="0"/>
                </a:spcBef>
                <a:buFontTx/>
                <a:buNone/>
              </a:pPr>
              <a:t>4</a:t>
            </a:fld>
            <a:endParaRPr lang="en-US" sz="1000" i="1"/>
          </a:p>
        </p:txBody>
      </p:sp>
      <p:sp>
        <p:nvSpPr>
          <p:cNvPr id="52228" name="Rectangle 2"/>
          <p:cNvSpPr>
            <a:spLocks noGrp="1" noRot="1" noChangeAspect="1" noChangeArrowheads="1" noTextEdit="1"/>
          </p:cNvSpPr>
          <p:nvPr>
            <p:ph type="sldImg"/>
          </p:nvPr>
        </p:nvSpPr>
        <p:spPr>
          <a:xfrm>
            <a:off x="1150938" y="692150"/>
            <a:ext cx="4556125" cy="3416300"/>
          </a:xfrm>
          <a:ln cap="flat"/>
        </p:spPr>
      </p:sp>
      <p:sp>
        <p:nvSpPr>
          <p:cNvPr id="52229"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4B8AB03E-6731-4FF6-89AC-C990045CA868}" type="slidenum">
              <a:rPr lang="en-US" sz="1000" i="1"/>
              <a:pPr algn="r" eaLnBrk="0" hangingPunct="0">
                <a:lnSpc>
                  <a:spcPct val="100000"/>
                </a:lnSpc>
                <a:spcBef>
                  <a:spcPct val="0"/>
                </a:spcBef>
                <a:buFontTx/>
                <a:buNone/>
              </a:pPr>
              <a:t>40</a:t>
            </a:fld>
            <a:endParaRPr lang="en-US" sz="1000" i="1"/>
          </a:p>
        </p:txBody>
      </p:sp>
      <p:sp>
        <p:nvSpPr>
          <p:cNvPr id="91139"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B2F1BA0D-1849-4BBA-9A9D-E5E730FD195C}" type="slidenum">
              <a:rPr lang="en-US" sz="1000" i="1"/>
              <a:pPr algn="r" eaLnBrk="0" hangingPunct="0">
                <a:lnSpc>
                  <a:spcPct val="100000"/>
                </a:lnSpc>
                <a:spcBef>
                  <a:spcPct val="0"/>
                </a:spcBef>
                <a:buFontTx/>
                <a:buNone/>
              </a:pPr>
              <a:t>40</a:t>
            </a:fld>
            <a:endParaRPr lang="en-US" sz="1000" i="1"/>
          </a:p>
        </p:txBody>
      </p:sp>
      <p:sp>
        <p:nvSpPr>
          <p:cNvPr id="91140" name="Rectangle 2"/>
          <p:cNvSpPr>
            <a:spLocks noGrp="1" noRot="1" noChangeAspect="1" noChangeArrowheads="1" noTextEdit="1"/>
          </p:cNvSpPr>
          <p:nvPr>
            <p:ph type="sldImg"/>
          </p:nvPr>
        </p:nvSpPr>
        <p:spPr>
          <a:xfrm>
            <a:off x="1150938" y="692150"/>
            <a:ext cx="4556125" cy="3416300"/>
          </a:xfrm>
          <a:ln cap="flat"/>
        </p:spPr>
      </p:sp>
      <p:sp>
        <p:nvSpPr>
          <p:cNvPr id="91141"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C8C8386E-94FA-4AF8-BBD1-A0B2F723FF00}" type="slidenum">
              <a:rPr lang="en-US" sz="1000" i="1"/>
              <a:pPr algn="r" eaLnBrk="0" hangingPunct="0">
                <a:lnSpc>
                  <a:spcPct val="100000"/>
                </a:lnSpc>
                <a:spcBef>
                  <a:spcPct val="0"/>
                </a:spcBef>
                <a:buFontTx/>
                <a:buNone/>
              </a:pPr>
              <a:t>41</a:t>
            </a:fld>
            <a:endParaRPr lang="en-US" sz="1000" i="1"/>
          </a:p>
        </p:txBody>
      </p:sp>
      <p:sp>
        <p:nvSpPr>
          <p:cNvPr id="92163"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4950EB14-1A21-4101-B92F-4395B7957E72}" type="slidenum">
              <a:rPr lang="en-US" sz="1000" i="1"/>
              <a:pPr algn="r" eaLnBrk="0" hangingPunct="0">
                <a:lnSpc>
                  <a:spcPct val="100000"/>
                </a:lnSpc>
                <a:spcBef>
                  <a:spcPct val="0"/>
                </a:spcBef>
                <a:buFontTx/>
                <a:buNone/>
              </a:pPr>
              <a:t>41</a:t>
            </a:fld>
            <a:endParaRPr lang="en-US" sz="1000" i="1"/>
          </a:p>
        </p:txBody>
      </p:sp>
      <p:sp>
        <p:nvSpPr>
          <p:cNvPr id="92164" name="Rectangle 2"/>
          <p:cNvSpPr>
            <a:spLocks noGrp="1" noRot="1" noChangeAspect="1" noChangeArrowheads="1" noTextEdit="1"/>
          </p:cNvSpPr>
          <p:nvPr>
            <p:ph type="sldImg"/>
          </p:nvPr>
        </p:nvSpPr>
        <p:spPr>
          <a:xfrm>
            <a:off x="1150938" y="692150"/>
            <a:ext cx="4556125" cy="3416300"/>
          </a:xfrm>
          <a:ln cap="flat"/>
        </p:spPr>
      </p:sp>
      <p:sp>
        <p:nvSpPr>
          <p:cNvPr id="92165"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49BE13F2-2A43-492F-895C-0088AC24C885}" type="slidenum">
              <a:rPr lang="en-US" sz="1000" i="1"/>
              <a:pPr algn="r" eaLnBrk="0" hangingPunct="0">
                <a:lnSpc>
                  <a:spcPct val="100000"/>
                </a:lnSpc>
                <a:spcBef>
                  <a:spcPct val="0"/>
                </a:spcBef>
                <a:buFontTx/>
                <a:buNone/>
              </a:pPr>
              <a:t>42</a:t>
            </a:fld>
            <a:endParaRPr lang="en-US" sz="1000" i="1"/>
          </a:p>
        </p:txBody>
      </p:sp>
      <p:sp>
        <p:nvSpPr>
          <p:cNvPr id="93187"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56E7A675-D5F7-48C2-ACFB-C0430FCD089C}" type="slidenum">
              <a:rPr lang="en-US" sz="1000" i="1"/>
              <a:pPr algn="r" eaLnBrk="0" hangingPunct="0">
                <a:lnSpc>
                  <a:spcPct val="100000"/>
                </a:lnSpc>
                <a:spcBef>
                  <a:spcPct val="0"/>
                </a:spcBef>
                <a:buFontTx/>
                <a:buNone/>
              </a:pPr>
              <a:t>42</a:t>
            </a:fld>
            <a:endParaRPr lang="en-US" sz="1000" i="1"/>
          </a:p>
        </p:txBody>
      </p:sp>
      <p:sp>
        <p:nvSpPr>
          <p:cNvPr id="93188" name="Rectangle 2"/>
          <p:cNvSpPr>
            <a:spLocks noGrp="1" noRot="1" noChangeAspect="1" noChangeArrowheads="1" noTextEdit="1"/>
          </p:cNvSpPr>
          <p:nvPr>
            <p:ph type="sldImg"/>
          </p:nvPr>
        </p:nvSpPr>
        <p:spPr>
          <a:xfrm>
            <a:off x="1150938" y="692150"/>
            <a:ext cx="4556125" cy="3416300"/>
          </a:xfrm>
          <a:ln cap="flat"/>
        </p:spPr>
      </p:sp>
      <p:sp>
        <p:nvSpPr>
          <p:cNvPr id="93189"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152BCC54-5663-48E7-92B6-2F65FEA4C967}" type="slidenum">
              <a:rPr lang="en-US" sz="1000" i="1"/>
              <a:pPr algn="r" eaLnBrk="0" hangingPunct="0">
                <a:lnSpc>
                  <a:spcPct val="100000"/>
                </a:lnSpc>
                <a:spcBef>
                  <a:spcPct val="0"/>
                </a:spcBef>
                <a:buFontTx/>
                <a:buNone/>
              </a:pPr>
              <a:t>43</a:t>
            </a:fld>
            <a:endParaRPr lang="en-US" sz="1000" i="1"/>
          </a:p>
        </p:txBody>
      </p:sp>
      <p:sp>
        <p:nvSpPr>
          <p:cNvPr id="94211"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D0F5D20B-4CBF-4094-82B3-8C249BF6D56E}" type="slidenum">
              <a:rPr lang="en-US" sz="1000" i="1"/>
              <a:pPr algn="r" eaLnBrk="0" hangingPunct="0">
                <a:lnSpc>
                  <a:spcPct val="100000"/>
                </a:lnSpc>
                <a:spcBef>
                  <a:spcPct val="0"/>
                </a:spcBef>
                <a:buFontTx/>
                <a:buNone/>
              </a:pPr>
              <a:t>43</a:t>
            </a:fld>
            <a:endParaRPr lang="en-US" sz="1000" i="1"/>
          </a:p>
        </p:txBody>
      </p:sp>
      <p:sp>
        <p:nvSpPr>
          <p:cNvPr id="94212" name="Rectangle 2"/>
          <p:cNvSpPr>
            <a:spLocks noGrp="1" noRot="1" noChangeAspect="1" noChangeArrowheads="1" noTextEdit="1"/>
          </p:cNvSpPr>
          <p:nvPr>
            <p:ph type="sldImg"/>
          </p:nvPr>
        </p:nvSpPr>
        <p:spPr>
          <a:xfrm>
            <a:off x="1150938" y="692150"/>
            <a:ext cx="4556125" cy="3416300"/>
          </a:xfrm>
          <a:ln cap="flat"/>
        </p:spPr>
      </p:sp>
      <p:sp>
        <p:nvSpPr>
          <p:cNvPr id="94213"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95EAF4FF-F3DC-4D55-92C1-9B98E1644A65}" type="slidenum">
              <a:rPr lang="en-US" sz="1000" i="1"/>
              <a:pPr algn="r" eaLnBrk="0" hangingPunct="0">
                <a:lnSpc>
                  <a:spcPct val="100000"/>
                </a:lnSpc>
                <a:spcBef>
                  <a:spcPct val="0"/>
                </a:spcBef>
                <a:buFontTx/>
                <a:buNone/>
              </a:pPr>
              <a:t>44</a:t>
            </a:fld>
            <a:endParaRPr lang="en-US" sz="1000" i="1"/>
          </a:p>
        </p:txBody>
      </p:sp>
      <p:sp>
        <p:nvSpPr>
          <p:cNvPr id="95235"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877F52CB-8F97-406E-8691-10C36EA53E77}" type="slidenum">
              <a:rPr lang="en-US" sz="1000" i="1"/>
              <a:pPr algn="r" eaLnBrk="0" hangingPunct="0">
                <a:lnSpc>
                  <a:spcPct val="100000"/>
                </a:lnSpc>
                <a:spcBef>
                  <a:spcPct val="0"/>
                </a:spcBef>
                <a:buFontTx/>
                <a:buNone/>
              </a:pPr>
              <a:t>44</a:t>
            </a:fld>
            <a:endParaRPr lang="en-US" sz="1000" i="1"/>
          </a:p>
        </p:txBody>
      </p:sp>
      <p:sp>
        <p:nvSpPr>
          <p:cNvPr id="95236" name="Rectangle 2"/>
          <p:cNvSpPr>
            <a:spLocks noGrp="1" noRot="1" noChangeAspect="1" noChangeArrowheads="1" noTextEdit="1"/>
          </p:cNvSpPr>
          <p:nvPr>
            <p:ph type="sldImg"/>
          </p:nvPr>
        </p:nvSpPr>
        <p:spPr>
          <a:xfrm>
            <a:off x="1150938" y="692150"/>
            <a:ext cx="4556125" cy="3416300"/>
          </a:xfrm>
          <a:ln cap="flat"/>
        </p:spPr>
      </p:sp>
      <p:sp>
        <p:nvSpPr>
          <p:cNvPr id="95237"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E05B5E6C-B48F-41B5-AC46-315BA33C9604}" type="slidenum">
              <a:rPr lang="en-US" sz="1000" i="1"/>
              <a:pPr algn="r" eaLnBrk="0" hangingPunct="0">
                <a:lnSpc>
                  <a:spcPct val="100000"/>
                </a:lnSpc>
                <a:spcBef>
                  <a:spcPct val="0"/>
                </a:spcBef>
                <a:buFontTx/>
                <a:buNone/>
              </a:pPr>
              <a:t>45</a:t>
            </a:fld>
            <a:endParaRPr lang="en-US" sz="1000" i="1"/>
          </a:p>
        </p:txBody>
      </p:sp>
      <p:sp>
        <p:nvSpPr>
          <p:cNvPr id="96259"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2C2D8639-DF94-40F0-A127-13199570D2C9}" type="slidenum">
              <a:rPr lang="en-US" sz="1000" i="1"/>
              <a:pPr algn="r" eaLnBrk="0" hangingPunct="0">
                <a:lnSpc>
                  <a:spcPct val="100000"/>
                </a:lnSpc>
                <a:spcBef>
                  <a:spcPct val="0"/>
                </a:spcBef>
                <a:buFontTx/>
                <a:buNone/>
              </a:pPr>
              <a:t>45</a:t>
            </a:fld>
            <a:endParaRPr lang="en-US" sz="1000" i="1"/>
          </a:p>
        </p:txBody>
      </p:sp>
      <p:sp>
        <p:nvSpPr>
          <p:cNvPr id="96260" name="Rectangle 2"/>
          <p:cNvSpPr>
            <a:spLocks noGrp="1" noRot="1" noChangeAspect="1" noChangeArrowheads="1" noTextEdit="1"/>
          </p:cNvSpPr>
          <p:nvPr>
            <p:ph type="sldImg"/>
          </p:nvPr>
        </p:nvSpPr>
        <p:spPr>
          <a:xfrm>
            <a:off x="1150938" y="692150"/>
            <a:ext cx="4556125" cy="3416300"/>
          </a:xfrm>
          <a:ln cap="flat"/>
        </p:spPr>
      </p:sp>
      <p:sp>
        <p:nvSpPr>
          <p:cNvPr id="96261"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5"/>
          <p:cNvSpPr>
            <a:spLocks noGrp="1" noChangeArrowheads="1"/>
          </p:cNvSpPr>
          <p:nvPr>
            <p:ph type="sldNum" sz="quarter" idx="5"/>
          </p:nvPr>
        </p:nvSpPr>
        <p:spPr>
          <a:noFill/>
        </p:spPr>
        <p:txBody>
          <a:bodyPr/>
          <a:lstStyle/>
          <a:p>
            <a:fld id="{264852C7-F9BC-4A43-A30C-EF451291D316}" type="slidenum">
              <a:rPr lang="en-US" smtClean="0">
                <a:latin typeface="Times New Roman" pitchFamily="18" charset="0"/>
              </a:rPr>
              <a:pPr/>
              <a:t>5</a:t>
            </a:fld>
            <a:endParaRPr lang="en-US" smtClean="0">
              <a:latin typeface="Times New Roman" pitchFamily="18" charset="0"/>
            </a:endParaRPr>
          </a:p>
        </p:txBody>
      </p:sp>
      <p:sp>
        <p:nvSpPr>
          <p:cNvPr id="53251"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2013A5F6-BCA8-4535-851F-FDC492DC71D2}" type="slidenum">
              <a:rPr lang="en-US" sz="1000" i="1"/>
              <a:pPr algn="r" eaLnBrk="0" hangingPunct="0">
                <a:lnSpc>
                  <a:spcPct val="100000"/>
                </a:lnSpc>
                <a:spcBef>
                  <a:spcPct val="0"/>
                </a:spcBef>
                <a:buFontTx/>
                <a:buNone/>
              </a:pPr>
              <a:t>5</a:t>
            </a:fld>
            <a:endParaRPr lang="en-US" sz="1000" i="1"/>
          </a:p>
        </p:txBody>
      </p:sp>
      <p:sp>
        <p:nvSpPr>
          <p:cNvPr id="53252" name="Rectangle 2"/>
          <p:cNvSpPr>
            <a:spLocks noGrp="1" noRot="1" noChangeAspect="1" noChangeArrowheads="1" noTextEdit="1"/>
          </p:cNvSpPr>
          <p:nvPr>
            <p:ph type="sldImg"/>
          </p:nvPr>
        </p:nvSpPr>
        <p:spPr>
          <a:xfrm>
            <a:off x="1150938" y="692150"/>
            <a:ext cx="4556125" cy="3416300"/>
          </a:xfrm>
          <a:ln cap="flat"/>
        </p:spPr>
      </p:sp>
      <p:sp>
        <p:nvSpPr>
          <p:cNvPr id="53253"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p:cNvSpPr>
            <a:spLocks noGrp="1" noChangeArrowheads="1"/>
          </p:cNvSpPr>
          <p:nvPr>
            <p:ph type="sldNum" sz="quarter" idx="5"/>
          </p:nvPr>
        </p:nvSpPr>
        <p:spPr>
          <a:noFill/>
        </p:spPr>
        <p:txBody>
          <a:bodyPr/>
          <a:lstStyle/>
          <a:p>
            <a:fld id="{39346D70-01BE-49D0-9D49-331E4492DFCF}" type="slidenum">
              <a:rPr lang="en-US" smtClean="0">
                <a:latin typeface="Times New Roman" pitchFamily="18" charset="0"/>
              </a:rPr>
              <a:pPr/>
              <a:t>6</a:t>
            </a:fld>
            <a:endParaRPr lang="en-US" smtClean="0">
              <a:latin typeface="Times New Roman" pitchFamily="18" charset="0"/>
            </a:endParaRPr>
          </a:p>
        </p:txBody>
      </p:sp>
      <p:sp>
        <p:nvSpPr>
          <p:cNvPr id="54275"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98CD409C-B0FA-402C-890C-292EBCDC5408}" type="slidenum">
              <a:rPr lang="en-US" sz="1000" i="1"/>
              <a:pPr algn="r" eaLnBrk="0" hangingPunct="0">
                <a:lnSpc>
                  <a:spcPct val="100000"/>
                </a:lnSpc>
                <a:spcBef>
                  <a:spcPct val="0"/>
                </a:spcBef>
                <a:buFontTx/>
                <a:buNone/>
              </a:pPr>
              <a:t>6</a:t>
            </a:fld>
            <a:endParaRPr lang="en-US" sz="1000" i="1"/>
          </a:p>
        </p:txBody>
      </p:sp>
      <p:sp>
        <p:nvSpPr>
          <p:cNvPr id="54276" name="Rectangle 2"/>
          <p:cNvSpPr>
            <a:spLocks noGrp="1" noRot="1" noChangeAspect="1" noChangeArrowheads="1" noTextEdit="1"/>
          </p:cNvSpPr>
          <p:nvPr>
            <p:ph type="sldImg"/>
          </p:nvPr>
        </p:nvSpPr>
        <p:spPr>
          <a:xfrm>
            <a:off x="1150938" y="692150"/>
            <a:ext cx="4556125" cy="3416300"/>
          </a:xfrm>
          <a:ln cap="flat"/>
        </p:spPr>
      </p:sp>
      <p:sp>
        <p:nvSpPr>
          <p:cNvPr id="54277"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5"/>
          <p:cNvSpPr>
            <a:spLocks noGrp="1" noChangeArrowheads="1"/>
          </p:cNvSpPr>
          <p:nvPr>
            <p:ph type="sldNum" sz="quarter" idx="5"/>
          </p:nvPr>
        </p:nvSpPr>
        <p:spPr>
          <a:noFill/>
        </p:spPr>
        <p:txBody>
          <a:bodyPr/>
          <a:lstStyle/>
          <a:p>
            <a:fld id="{61A54BB2-CF08-4784-A630-7D42D8581A5E}" type="slidenum">
              <a:rPr lang="en-US" smtClean="0">
                <a:latin typeface="Times New Roman" pitchFamily="18" charset="0"/>
              </a:rPr>
              <a:pPr/>
              <a:t>7</a:t>
            </a:fld>
            <a:endParaRPr lang="en-US" smtClean="0">
              <a:latin typeface="Times New Roman" pitchFamily="18" charset="0"/>
            </a:endParaRPr>
          </a:p>
        </p:txBody>
      </p:sp>
      <p:sp>
        <p:nvSpPr>
          <p:cNvPr id="55299"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6EC76ED5-70BF-4A8B-A29A-86A844E6316F}" type="slidenum">
              <a:rPr lang="en-US" sz="1000" i="1"/>
              <a:pPr algn="r" eaLnBrk="0" hangingPunct="0">
                <a:lnSpc>
                  <a:spcPct val="100000"/>
                </a:lnSpc>
                <a:spcBef>
                  <a:spcPct val="0"/>
                </a:spcBef>
                <a:buFontTx/>
                <a:buNone/>
              </a:pPr>
              <a:t>7</a:t>
            </a:fld>
            <a:endParaRPr lang="en-US" sz="1000" i="1"/>
          </a:p>
        </p:txBody>
      </p:sp>
      <p:sp>
        <p:nvSpPr>
          <p:cNvPr id="55300" name="Rectangle 2"/>
          <p:cNvSpPr>
            <a:spLocks noGrp="1" noRot="1" noChangeAspect="1" noChangeArrowheads="1" noTextEdit="1"/>
          </p:cNvSpPr>
          <p:nvPr>
            <p:ph type="sldImg"/>
          </p:nvPr>
        </p:nvSpPr>
        <p:spPr>
          <a:xfrm>
            <a:off x="1150938" y="692150"/>
            <a:ext cx="4556125" cy="3416300"/>
          </a:xfrm>
          <a:ln cap="flat"/>
        </p:spPr>
      </p:sp>
      <p:sp>
        <p:nvSpPr>
          <p:cNvPr id="55301"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5"/>
          <p:cNvSpPr>
            <a:spLocks noGrp="1" noChangeArrowheads="1"/>
          </p:cNvSpPr>
          <p:nvPr>
            <p:ph type="sldNum" sz="quarter" idx="5"/>
          </p:nvPr>
        </p:nvSpPr>
        <p:spPr>
          <a:noFill/>
        </p:spPr>
        <p:txBody>
          <a:bodyPr/>
          <a:lstStyle/>
          <a:p>
            <a:fld id="{61A54BB2-CF08-4784-A630-7D42D8581A5E}" type="slidenum">
              <a:rPr lang="en-US" smtClean="0">
                <a:latin typeface="Times New Roman" pitchFamily="18" charset="0"/>
              </a:rPr>
              <a:pPr/>
              <a:t>8</a:t>
            </a:fld>
            <a:endParaRPr lang="en-US" smtClean="0">
              <a:latin typeface="Times New Roman" pitchFamily="18" charset="0"/>
            </a:endParaRPr>
          </a:p>
        </p:txBody>
      </p:sp>
      <p:sp>
        <p:nvSpPr>
          <p:cNvPr id="55299"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6EC76ED5-70BF-4A8B-A29A-86A844E6316F}" type="slidenum">
              <a:rPr lang="en-US" sz="1000" i="1"/>
              <a:pPr algn="r" eaLnBrk="0" hangingPunct="0">
                <a:lnSpc>
                  <a:spcPct val="100000"/>
                </a:lnSpc>
                <a:spcBef>
                  <a:spcPct val="0"/>
                </a:spcBef>
                <a:buFontTx/>
                <a:buNone/>
              </a:pPr>
              <a:t>8</a:t>
            </a:fld>
            <a:endParaRPr lang="en-US" sz="1000" i="1"/>
          </a:p>
        </p:txBody>
      </p:sp>
      <p:sp>
        <p:nvSpPr>
          <p:cNvPr id="55300" name="Rectangle 2"/>
          <p:cNvSpPr>
            <a:spLocks noGrp="1" noRot="1" noChangeAspect="1" noChangeArrowheads="1" noTextEdit="1"/>
          </p:cNvSpPr>
          <p:nvPr>
            <p:ph type="sldImg"/>
          </p:nvPr>
        </p:nvSpPr>
        <p:spPr>
          <a:xfrm>
            <a:off x="1150938" y="692150"/>
            <a:ext cx="4556125" cy="3416300"/>
          </a:xfrm>
          <a:ln cap="flat"/>
        </p:spPr>
      </p:sp>
      <p:sp>
        <p:nvSpPr>
          <p:cNvPr id="55301"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5"/>
          <p:cNvSpPr>
            <a:spLocks noGrp="1" noChangeArrowheads="1"/>
          </p:cNvSpPr>
          <p:nvPr>
            <p:ph type="sldNum" sz="quarter" idx="5"/>
          </p:nvPr>
        </p:nvSpPr>
        <p:spPr>
          <a:noFill/>
        </p:spPr>
        <p:txBody>
          <a:bodyPr/>
          <a:lstStyle/>
          <a:p>
            <a:fld id="{61A54BB2-CF08-4784-A630-7D42D8581A5E}" type="slidenum">
              <a:rPr lang="en-US" smtClean="0">
                <a:latin typeface="Times New Roman" pitchFamily="18" charset="0"/>
              </a:rPr>
              <a:pPr/>
              <a:t>9</a:t>
            </a:fld>
            <a:endParaRPr lang="en-US" smtClean="0">
              <a:latin typeface="Times New Roman" pitchFamily="18" charset="0"/>
            </a:endParaRPr>
          </a:p>
        </p:txBody>
      </p:sp>
      <p:sp>
        <p:nvSpPr>
          <p:cNvPr id="55299"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6EC76ED5-70BF-4A8B-A29A-86A844E6316F}" type="slidenum">
              <a:rPr lang="en-US" sz="1000" i="1"/>
              <a:pPr algn="r" eaLnBrk="0" hangingPunct="0">
                <a:lnSpc>
                  <a:spcPct val="100000"/>
                </a:lnSpc>
                <a:spcBef>
                  <a:spcPct val="0"/>
                </a:spcBef>
                <a:buFontTx/>
                <a:buNone/>
              </a:pPr>
              <a:t>9</a:t>
            </a:fld>
            <a:endParaRPr lang="en-US" sz="1000" i="1"/>
          </a:p>
        </p:txBody>
      </p:sp>
      <p:sp>
        <p:nvSpPr>
          <p:cNvPr id="55300" name="Rectangle 2"/>
          <p:cNvSpPr>
            <a:spLocks noGrp="1" noRot="1" noChangeAspect="1" noChangeArrowheads="1" noTextEdit="1"/>
          </p:cNvSpPr>
          <p:nvPr>
            <p:ph type="sldImg"/>
          </p:nvPr>
        </p:nvSpPr>
        <p:spPr>
          <a:xfrm>
            <a:off x="1150938" y="692150"/>
            <a:ext cx="4556125" cy="3416300"/>
          </a:xfrm>
          <a:ln cap="flat"/>
        </p:spPr>
      </p:sp>
      <p:sp>
        <p:nvSpPr>
          <p:cNvPr id="55301"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976CE281-C999-4B78-B0FE-0A375DC47161}" type="datetime1">
              <a:rPr lang="en-US"/>
              <a:pPr>
                <a:defRPr/>
              </a:pPr>
              <a:t>11/17/2014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8E9A071-396C-4704-B52C-0FCF4CED5A18}"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C3ABC2B2-442A-4B4B-8561-214E75BE6809}" type="datetime1">
              <a:rPr lang="en-US"/>
              <a:pPr>
                <a:defRPr/>
              </a:pPr>
              <a:t>11/17/2014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CCB7267-EB37-4406-AD21-8D9C02B70B9B}"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D64C6B4-6792-4E6E-AAAB-93E5B6A72A07}" type="datetime1">
              <a:rPr lang="en-US"/>
              <a:pPr>
                <a:defRPr/>
              </a:pPr>
              <a:t>11/17/2014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71CF55B-F392-42C3-AB55-A0B7C47013FC}"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29338B3F-112C-4669-9B7B-A4E22A4B93BB}" type="datetime1">
              <a:rPr lang="en-US"/>
              <a:pPr>
                <a:defRPr/>
              </a:pPr>
              <a:t>11/17/2014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CBB57F2-83FC-48D0-BB74-1B46861C1332}"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38E7082F-1877-4456-9833-2C5C635CFA02}" type="datetime1">
              <a:rPr lang="en-US"/>
              <a:pPr>
                <a:defRPr/>
              </a:pPr>
              <a:t>11/17/2014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613E5BF-C2FD-478F-A089-4EC592F1368E}"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7061ED29-0F63-4EB7-AC4D-9F587AC49C5D}" type="datetime1">
              <a:rPr lang="en-US"/>
              <a:pPr>
                <a:defRPr/>
              </a:pPr>
              <a:t>11/17/2014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35EC37F-88BF-4462-B5D6-66586DDE7AF1}"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9B88637F-2530-4363-9A1B-44650562A114}" type="datetime1">
              <a:rPr lang="en-US"/>
              <a:pPr>
                <a:defRPr/>
              </a:pPr>
              <a:t>11/17/2014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6FB0CF03-9D97-4ECD-8C60-45FBE90E1AFB}"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474D7D72-E0BA-4757-AC99-007C5CE50034}" type="datetime1">
              <a:rPr lang="en-US"/>
              <a:pPr>
                <a:defRPr/>
              </a:pPr>
              <a:t>11/17/2014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BB4C43A1-B01D-4B37-8378-0C631D5C120C}"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B74BB7F-BBFF-45F2-BE74-BF56EC8552A2}" type="datetime1">
              <a:rPr lang="en-US"/>
              <a:pPr>
                <a:defRPr/>
              </a:pPr>
              <a:t>11/17/2014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D8A02CDF-1929-45D8-9EFD-7F17295497D4}"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4334BDA5-CF09-4E8A-909F-E3B90458FEB2}" type="datetime1">
              <a:rPr lang="en-US"/>
              <a:pPr>
                <a:defRPr/>
              </a:pPr>
              <a:t>11/17/2014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A36062D-618D-40A5-95EB-4393849A87E9}"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32BBBF54-365B-4355-8076-92EB712244F4}" type="datetime1">
              <a:rPr lang="en-US"/>
              <a:pPr>
                <a:defRPr/>
              </a:pPr>
              <a:t>11/17/2014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74D3675-35EC-4010-AD3D-025E084A62B4}"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98"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4099"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lnSpc>
                <a:spcPct val="100000"/>
              </a:lnSpc>
              <a:spcBef>
                <a:spcPct val="0"/>
              </a:spcBef>
              <a:buFontTx/>
              <a:buNone/>
              <a:defRPr sz="1200">
                <a:solidFill>
                  <a:srgbClr val="898989"/>
                </a:solidFill>
                <a:latin typeface="Times New Roman" pitchFamily="18" charset="0"/>
              </a:defRPr>
            </a:lvl1pPr>
          </a:lstStyle>
          <a:p>
            <a:pPr>
              <a:defRPr/>
            </a:pPr>
            <a:fld id="{FAF5A98D-BD6B-4B60-90C0-BAFB84733381}" type="datetime1">
              <a:rPr lang="en-US"/>
              <a:pPr>
                <a:defRPr/>
              </a:pPr>
              <a:t>11/17/2014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lnSpc>
                <a:spcPct val="100000"/>
              </a:lnSpc>
              <a:spcBef>
                <a:spcPct val="0"/>
              </a:spcBef>
              <a:buFontTx/>
              <a:buNone/>
              <a:defRPr sz="1200">
                <a:solidFill>
                  <a:srgbClr val="898989"/>
                </a:solidFill>
                <a:latin typeface="Times New Roman" pitchFamily="18"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lnSpc>
                <a:spcPct val="100000"/>
              </a:lnSpc>
              <a:spcBef>
                <a:spcPct val="0"/>
              </a:spcBef>
              <a:buFontTx/>
              <a:buNone/>
              <a:defRPr sz="1200">
                <a:solidFill>
                  <a:schemeClr val="tx1">
                    <a:tint val="75000"/>
                  </a:schemeClr>
                </a:solidFill>
                <a:latin typeface="Times New Roman" charset="0"/>
              </a:defRPr>
            </a:lvl1pPr>
          </a:lstStyle>
          <a:p>
            <a:pPr>
              <a:defRPr/>
            </a:pPr>
            <a:fld id="{D5188075-BC1E-45AE-86AB-635C0D55138A}"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9.w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8.w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26.jpeg"/><Relationship Id="rId4" Type="http://schemas.openxmlformats.org/officeDocument/2006/relationships/image" Target="../media/image25.jpe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B9137FB9-268B-42B5-A887-3F71AF56DBFD}" type="slidenum">
              <a:rPr lang="en-US"/>
              <a:pPr>
                <a:defRPr/>
              </a:pPr>
              <a:t>1</a:t>
            </a:fld>
            <a:endParaRPr lang="en-US"/>
          </a:p>
        </p:txBody>
      </p:sp>
      <p:sp>
        <p:nvSpPr>
          <p:cNvPr id="5" name="Slide Number Placeholder 5"/>
          <p:cNvSpPr txBox="1">
            <a:spLocks noGrp="1"/>
          </p:cNvSpPr>
          <p:nvPr/>
        </p:nvSpPr>
        <p:spPr>
          <a:xfrm>
            <a:off x="6553200" y="6356350"/>
            <a:ext cx="2133600" cy="365125"/>
          </a:xfrm>
          <a:prstGeom prst="rect">
            <a:avLst/>
          </a:prstGeom>
          <a:noFill/>
        </p:spPr>
        <p:txBody>
          <a:bodyPr anchor="ctr"/>
          <a:lstStyle/>
          <a:p>
            <a:pPr algn="r">
              <a:lnSpc>
                <a:spcPct val="100000"/>
              </a:lnSpc>
              <a:spcBef>
                <a:spcPct val="0"/>
              </a:spcBef>
              <a:buFontTx/>
              <a:buNone/>
              <a:defRPr/>
            </a:pPr>
            <a:fld id="{DA1DB942-38D0-4E5E-BE63-9B1955661E46}" type="slidenum">
              <a:rPr lang="en-US" sz="1200">
                <a:solidFill>
                  <a:schemeClr val="tx1">
                    <a:tint val="75000"/>
                  </a:schemeClr>
                </a:solidFill>
                <a:latin typeface="Times New Roman" charset="0"/>
              </a:rPr>
              <a:pPr algn="r">
                <a:lnSpc>
                  <a:spcPct val="100000"/>
                </a:lnSpc>
                <a:spcBef>
                  <a:spcPct val="0"/>
                </a:spcBef>
                <a:buFontTx/>
                <a:buNone/>
                <a:defRPr/>
              </a:pPr>
              <a:t>1</a:t>
            </a:fld>
            <a:endParaRPr lang="en-US" sz="1200">
              <a:solidFill>
                <a:schemeClr val="tx1">
                  <a:tint val="75000"/>
                </a:schemeClr>
              </a:solidFill>
              <a:latin typeface="Times New Roman" charset="0"/>
            </a:endParaRPr>
          </a:p>
        </p:txBody>
      </p:sp>
      <p:sp>
        <p:nvSpPr>
          <p:cNvPr id="5124" name="Text Box 4"/>
          <p:cNvSpPr txBox="1">
            <a:spLocks noChangeArrowheads="1"/>
          </p:cNvSpPr>
          <p:nvPr/>
        </p:nvSpPr>
        <p:spPr bwMode="auto">
          <a:xfrm>
            <a:off x="0" y="1518248"/>
            <a:ext cx="9144000" cy="4893647"/>
          </a:xfrm>
          <a:prstGeom prst="rect">
            <a:avLst/>
          </a:prstGeom>
          <a:noFill/>
          <a:ln w="12700">
            <a:noFill/>
            <a:miter lim="800000"/>
            <a:headEnd type="none" w="sm" len="sm"/>
            <a:tailEnd type="none" w="sm" len="sm"/>
          </a:ln>
        </p:spPr>
        <p:txBody>
          <a:bodyPr>
            <a:spAutoFit/>
          </a:bodyPr>
          <a:lstStyle/>
          <a:p>
            <a:pPr>
              <a:lnSpc>
                <a:spcPct val="100000"/>
              </a:lnSpc>
              <a:spcBef>
                <a:spcPct val="0"/>
              </a:spcBef>
              <a:buFontTx/>
              <a:buNone/>
              <a:tabLst>
                <a:tab pos="465138" algn="l"/>
              </a:tabLst>
            </a:pPr>
            <a:r>
              <a:rPr lang="en-US" sz="2400" dirty="0" smtClean="0"/>
              <a:t>So </a:t>
            </a:r>
            <a:r>
              <a:rPr lang="en-US" sz="2400" dirty="0"/>
              <a:t>far we have focused on </a:t>
            </a:r>
            <a:r>
              <a:rPr lang="en-US" sz="2400" b="1" i="1" dirty="0"/>
              <a:t>procedural programming</a:t>
            </a:r>
            <a:r>
              <a:rPr lang="en-US" sz="2400" dirty="0"/>
              <a:t> which can be accomplished in C or C++.   </a:t>
            </a:r>
            <a:endParaRPr lang="en-US" sz="2400" dirty="0" smtClean="0"/>
          </a:p>
          <a:p>
            <a:pPr marL="457200" indent="-457200">
              <a:lnSpc>
                <a:spcPct val="100000"/>
              </a:lnSpc>
              <a:spcBef>
                <a:spcPct val="0"/>
              </a:spcBef>
              <a:buFont typeface="Arial" pitchFamily="34" charset="0"/>
              <a:buChar char="•"/>
              <a:tabLst>
                <a:tab pos="465138" algn="l"/>
              </a:tabLst>
            </a:pPr>
            <a:r>
              <a:rPr lang="en-US" sz="2400" dirty="0" smtClean="0"/>
              <a:t>C</a:t>
            </a:r>
            <a:r>
              <a:rPr lang="en-US" sz="2400" dirty="0"/>
              <a:t>++ is an improvement over C in that it allows users to define </a:t>
            </a:r>
            <a:r>
              <a:rPr lang="en-US" sz="2400" b="1" i="1" u="sng" dirty="0"/>
              <a:t>classes</a:t>
            </a:r>
            <a:r>
              <a:rPr lang="en-US" sz="2400" dirty="0"/>
              <a:t>.  </a:t>
            </a:r>
            <a:endParaRPr lang="en-US" sz="2400" dirty="0" smtClean="0"/>
          </a:p>
          <a:p>
            <a:pPr marL="457200" indent="-457200">
              <a:lnSpc>
                <a:spcPct val="100000"/>
              </a:lnSpc>
              <a:spcBef>
                <a:spcPct val="0"/>
              </a:spcBef>
              <a:buFont typeface="Arial" pitchFamily="34" charset="0"/>
              <a:buChar char="•"/>
              <a:tabLst>
                <a:tab pos="465138" algn="l"/>
              </a:tabLst>
            </a:pPr>
            <a:r>
              <a:rPr lang="en-US" sz="2400" b="1" i="1" u="sng" dirty="0" smtClean="0"/>
              <a:t>Objects</a:t>
            </a:r>
            <a:r>
              <a:rPr lang="en-US" sz="2400" dirty="0" smtClean="0"/>
              <a:t> </a:t>
            </a:r>
            <a:r>
              <a:rPr lang="en-US" sz="2400" dirty="0"/>
              <a:t>are defined within classes</a:t>
            </a:r>
            <a:r>
              <a:rPr lang="en-US" sz="2400" dirty="0" smtClean="0"/>
              <a:t>.</a:t>
            </a:r>
          </a:p>
          <a:p>
            <a:pPr marL="457200" indent="-457200">
              <a:lnSpc>
                <a:spcPct val="100000"/>
              </a:lnSpc>
              <a:spcBef>
                <a:spcPct val="0"/>
              </a:spcBef>
              <a:buFont typeface="Arial" pitchFamily="34" charset="0"/>
              <a:buChar char="•"/>
              <a:tabLst>
                <a:tab pos="465138" algn="l"/>
              </a:tabLst>
            </a:pPr>
            <a:r>
              <a:rPr lang="en-US" sz="2400" dirty="0" smtClean="0"/>
              <a:t>Programming </a:t>
            </a:r>
            <a:r>
              <a:rPr lang="en-US" sz="2400" dirty="0"/>
              <a:t>that uses classes and objects is referred to as </a:t>
            </a:r>
            <a:r>
              <a:rPr lang="en-US" sz="2400" b="1" i="1" u="sng" dirty="0"/>
              <a:t>object-oriented programming </a:t>
            </a:r>
            <a:r>
              <a:rPr lang="en-US" sz="2400" dirty="0"/>
              <a:t>(OOP</a:t>
            </a:r>
            <a:r>
              <a:rPr lang="en-US" sz="2400" dirty="0" smtClean="0"/>
              <a:t>).</a:t>
            </a:r>
          </a:p>
          <a:p>
            <a:pPr marL="457200" indent="-457200">
              <a:lnSpc>
                <a:spcPct val="100000"/>
              </a:lnSpc>
              <a:spcBef>
                <a:spcPct val="0"/>
              </a:spcBef>
              <a:buFont typeface="Arial" pitchFamily="34" charset="0"/>
              <a:buChar char="•"/>
              <a:tabLst>
                <a:tab pos="465138" algn="l"/>
              </a:tabLst>
            </a:pPr>
            <a:r>
              <a:rPr lang="en-US" sz="2400" dirty="0" smtClean="0"/>
              <a:t>Object-oriented programming enables you to develop large-scale software effectively</a:t>
            </a:r>
            <a:r>
              <a:rPr lang="en-US" sz="2400" dirty="0" smtClean="0"/>
              <a:t>.</a:t>
            </a:r>
          </a:p>
          <a:p>
            <a:pPr marL="457200" indent="-457200">
              <a:lnSpc>
                <a:spcPct val="100000"/>
              </a:lnSpc>
              <a:spcBef>
                <a:spcPct val="0"/>
              </a:spcBef>
              <a:buFont typeface="Arial" pitchFamily="34" charset="0"/>
              <a:buChar char="•"/>
              <a:tabLst>
                <a:tab pos="465138" algn="l"/>
              </a:tabLst>
            </a:pPr>
            <a:r>
              <a:rPr lang="en-US" sz="2400" dirty="0" smtClean="0"/>
              <a:t>We have used classes with strings (</a:t>
            </a:r>
            <a:r>
              <a:rPr lang="en-US" sz="2400" b="1" i="1" dirty="0" smtClean="0"/>
              <a:t>class string</a:t>
            </a:r>
            <a:r>
              <a:rPr lang="en-US" sz="2400" dirty="0" smtClean="0"/>
              <a:t>) and with data files (</a:t>
            </a:r>
            <a:r>
              <a:rPr lang="en-US" sz="2400" b="1" i="1" dirty="0" smtClean="0"/>
              <a:t>class fstream</a:t>
            </a:r>
            <a:r>
              <a:rPr lang="en-US" sz="2400" dirty="0" smtClean="0"/>
              <a:t>).</a:t>
            </a:r>
          </a:p>
          <a:p>
            <a:pPr marL="457200" indent="-457200">
              <a:lnSpc>
                <a:spcPct val="100000"/>
              </a:lnSpc>
              <a:spcBef>
                <a:spcPct val="0"/>
              </a:spcBef>
              <a:buFont typeface="Arial" pitchFamily="34" charset="0"/>
              <a:buChar char="•"/>
              <a:tabLst>
                <a:tab pos="465138" algn="l"/>
              </a:tabLst>
            </a:pPr>
            <a:r>
              <a:rPr lang="en-US" sz="2400" dirty="0" smtClean="0"/>
              <a:t>In this chapter we will learn to create our own classes.</a:t>
            </a:r>
            <a:endParaRPr lang="en-US" sz="2400" dirty="0"/>
          </a:p>
          <a:p>
            <a:pPr>
              <a:lnSpc>
                <a:spcPct val="100000"/>
              </a:lnSpc>
              <a:spcBef>
                <a:spcPct val="0"/>
              </a:spcBef>
              <a:buFontTx/>
              <a:buNone/>
              <a:tabLst>
                <a:tab pos="465138" algn="l"/>
              </a:tabLst>
            </a:pPr>
            <a:endParaRPr lang="en-US" sz="2400" dirty="0"/>
          </a:p>
        </p:txBody>
      </p:sp>
      <p:sp>
        <p:nvSpPr>
          <p:cNvPr id="4" name="Slide Number Placeholder 3"/>
          <p:cNvSpPr txBox="1">
            <a:spLocks noGrp="1"/>
          </p:cNvSpPr>
          <p:nvPr/>
        </p:nvSpPr>
        <p:spPr>
          <a:xfrm>
            <a:off x="6553200" y="6356350"/>
            <a:ext cx="2133600" cy="365125"/>
          </a:xfrm>
          <a:prstGeom prst="rect">
            <a:avLst/>
          </a:prstGeom>
          <a:noFill/>
        </p:spPr>
        <p:txBody>
          <a:bodyPr anchor="ctr"/>
          <a:lstStyle/>
          <a:p>
            <a:pPr algn="r">
              <a:lnSpc>
                <a:spcPct val="100000"/>
              </a:lnSpc>
              <a:spcBef>
                <a:spcPct val="0"/>
              </a:spcBef>
              <a:buFontTx/>
              <a:buNone/>
              <a:defRPr/>
            </a:pPr>
            <a:fld id="{DCA57E00-F3E2-4074-8D99-020D774089B7}" type="slidenum">
              <a:rPr lang="en-US" sz="1200">
                <a:solidFill>
                  <a:schemeClr val="tx1">
                    <a:tint val="75000"/>
                  </a:schemeClr>
                </a:solidFill>
                <a:latin typeface="Times New Roman" charset="0"/>
              </a:rPr>
              <a:pPr algn="r">
                <a:lnSpc>
                  <a:spcPct val="100000"/>
                </a:lnSpc>
                <a:spcBef>
                  <a:spcPct val="0"/>
                </a:spcBef>
                <a:buFontTx/>
                <a:buNone/>
                <a:defRPr/>
              </a:pPr>
              <a:t>1</a:t>
            </a:fld>
            <a:endParaRPr lang="en-US" sz="1200">
              <a:solidFill>
                <a:schemeClr val="tx1">
                  <a:tint val="75000"/>
                </a:schemeClr>
              </a:solidFill>
              <a:latin typeface="Times New Roman" charset="0"/>
            </a:endParaRPr>
          </a:p>
        </p:txBody>
      </p:sp>
      <p:sp>
        <p:nvSpPr>
          <p:cNvPr id="7" name="Rectangle 3"/>
          <p:cNvSpPr txBox="1">
            <a:spLocks noChangeArrowheads="1"/>
          </p:cNvSpPr>
          <p:nvPr/>
        </p:nvSpPr>
        <p:spPr bwMode="auto">
          <a:xfrm>
            <a:off x="0" y="0"/>
            <a:ext cx="9144000" cy="47586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lnSpc>
                <a:spcPct val="100000"/>
              </a:lnSpc>
              <a:buFontTx/>
            </a:pPr>
            <a:r>
              <a:rPr lang="en-US" sz="2800" b="1" u="sng" dirty="0" smtClean="0">
                <a:solidFill>
                  <a:srgbClr val="FF0000"/>
                </a:solidFill>
                <a:latin typeface="Times New Roman" pitchFamily="18" charset="0"/>
                <a:cs typeface="Times New Roman" pitchFamily="18" charset="0"/>
              </a:rPr>
              <a:t>Chapter 9 – Objects and Classes</a:t>
            </a:r>
          </a:p>
        </p:txBody>
      </p:sp>
      <p:sp>
        <p:nvSpPr>
          <p:cNvPr id="8" name="Rectangle 7"/>
          <p:cNvSpPr/>
          <p:nvPr/>
        </p:nvSpPr>
        <p:spPr>
          <a:xfrm>
            <a:off x="0" y="603202"/>
            <a:ext cx="9144000" cy="830997"/>
          </a:xfrm>
          <a:prstGeom prst="rect">
            <a:avLst/>
          </a:prstGeom>
        </p:spPr>
        <p:txBody>
          <a:bodyPr wrap="square">
            <a:spAutoFit/>
          </a:bodyPr>
          <a:lstStyle/>
          <a:p>
            <a:pPr>
              <a:lnSpc>
                <a:spcPct val="100000"/>
              </a:lnSpc>
              <a:tabLst>
                <a:tab pos="465138" algn="l"/>
              </a:tabLst>
            </a:pPr>
            <a:r>
              <a:rPr lang="en-US" sz="2400" b="1" i="1" u="sng" dirty="0" smtClean="0">
                <a:solidFill>
                  <a:srgbClr val="0000FF"/>
                </a:solidFill>
              </a:rPr>
              <a:t>Reading Assignment</a:t>
            </a:r>
            <a:r>
              <a:rPr lang="en-US" sz="2400" dirty="0" smtClean="0">
                <a:solidFill>
                  <a:srgbClr val="0000FF"/>
                </a:solidFill>
              </a:rPr>
              <a:t>: Chapter 9 in </a:t>
            </a:r>
            <a:r>
              <a:rPr lang="en-US" sz="2400" u="sng" dirty="0" smtClean="0">
                <a:solidFill>
                  <a:srgbClr val="0000FF"/>
                </a:solidFill>
              </a:rPr>
              <a:t>Introduction to Programming with C++, 3</a:t>
            </a:r>
            <a:r>
              <a:rPr lang="en-US" sz="2400" u="sng" baseline="30000" dirty="0" smtClean="0">
                <a:solidFill>
                  <a:srgbClr val="0000FF"/>
                </a:solidFill>
              </a:rPr>
              <a:t>rd</a:t>
            </a:r>
            <a:r>
              <a:rPr lang="en-US" sz="2400" u="sng" dirty="0" smtClean="0">
                <a:solidFill>
                  <a:srgbClr val="0000FF"/>
                </a:solidFill>
              </a:rPr>
              <a:t> Edition</a:t>
            </a:r>
            <a:r>
              <a:rPr lang="en-US" sz="2400" dirty="0" smtClean="0">
                <a:solidFill>
                  <a:srgbClr val="0000FF"/>
                </a:solidFill>
              </a:rPr>
              <a:t>, by Liang.</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txBox="1">
            <a:spLocks noGrp="1"/>
          </p:cNvSpPr>
          <p:nvPr/>
        </p:nvSpPr>
        <p:spPr>
          <a:xfrm>
            <a:off x="7010400" y="0"/>
            <a:ext cx="2133600" cy="365125"/>
          </a:xfrm>
          <a:prstGeom prst="rect">
            <a:avLst/>
          </a:prstGeom>
          <a:noFill/>
        </p:spPr>
        <p:txBody>
          <a:bodyPr anchor="ctr"/>
          <a:lstStyle/>
          <a:p>
            <a:pPr algn="r">
              <a:lnSpc>
                <a:spcPct val="100000"/>
              </a:lnSpc>
              <a:spcBef>
                <a:spcPct val="0"/>
              </a:spcBef>
              <a:buFontTx/>
              <a:buNone/>
              <a:defRPr/>
            </a:pPr>
            <a:fld id="{3D6EC695-6CBE-485F-AA43-EBE602B3BEDC}" type="slidenum">
              <a:rPr lang="en-US" sz="1200">
                <a:solidFill>
                  <a:schemeClr val="tx1">
                    <a:tint val="75000"/>
                  </a:schemeClr>
                </a:solidFill>
                <a:latin typeface="Times New Roman" charset="0"/>
              </a:rPr>
              <a:pPr algn="r">
                <a:lnSpc>
                  <a:spcPct val="100000"/>
                </a:lnSpc>
                <a:spcBef>
                  <a:spcPct val="0"/>
                </a:spcBef>
                <a:buFontTx/>
                <a:buNone/>
                <a:defRPr/>
              </a:pPr>
              <a:t>10</a:t>
            </a:fld>
            <a:endParaRPr lang="en-US" sz="1200" dirty="0">
              <a:solidFill>
                <a:schemeClr val="tx1">
                  <a:tint val="75000"/>
                </a:schemeClr>
              </a:solidFill>
              <a:latin typeface="Times New Roman" charset="0"/>
            </a:endParaRPr>
          </a:p>
        </p:txBody>
      </p:sp>
      <p:pic>
        <p:nvPicPr>
          <p:cNvPr id="72706" name="Picture 2"/>
          <p:cNvPicPr>
            <a:picLocks noChangeAspect="1" noChangeArrowheads="1"/>
          </p:cNvPicPr>
          <p:nvPr/>
        </p:nvPicPr>
        <p:blipFill>
          <a:blip r:embed="rId3" cstate="print"/>
          <a:srcRect/>
          <a:stretch>
            <a:fillRect/>
          </a:stretch>
        </p:blipFill>
        <p:spPr bwMode="auto">
          <a:xfrm>
            <a:off x="0" y="476416"/>
            <a:ext cx="9144000" cy="4420423"/>
          </a:xfrm>
          <a:prstGeom prst="rect">
            <a:avLst/>
          </a:prstGeom>
          <a:noFill/>
          <a:ln w="28575">
            <a:solidFill>
              <a:srgbClr val="0000FF"/>
            </a:solidFill>
            <a:miter lim="800000"/>
            <a:headEnd/>
            <a:tailEnd/>
          </a:ln>
        </p:spPr>
      </p:pic>
      <p:sp>
        <p:nvSpPr>
          <p:cNvPr id="8" name="Rectangle 7"/>
          <p:cNvSpPr/>
          <p:nvPr/>
        </p:nvSpPr>
        <p:spPr>
          <a:xfrm>
            <a:off x="0" y="0"/>
            <a:ext cx="3468194" cy="387798"/>
          </a:xfrm>
          <a:prstGeom prst="rect">
            <a:avLst/>
          </a:prstGeom>
        </p:spPr>
        <p:txBody>
          <a:bodyPr wrap="none">
            <a:spAutoFit/>
          </a:bodyPr>
          <a:lstStyle/>
          <a:p>
            <a:r>
              <a:rPr lang="en-US" sz="2400" b="1" i="1" dirty="0" smtClean="0">
                <a:solidFill>
                  <a:srgbClr val="0000FF"/>
                </a:solidFill>
                <a:latin typeface="Times New Roman" charset="0"/>
              </a:rPr>
              <a:t>TestCircle.cpp</a:t>
            </a:r>
            <a:r>
              <a:rPr lang="en-US" sz="2400" dirty="0" smtClean="0">
                <a:latin typeface="Times New Roman" charset="0"/>
              </a:rPr>
              <a:t> (continued)</a:t>
            </a:r>
            <a:endParaRPr lang="en-US" sz="2400" dirty="0"/>
          </a:p>
        </p:txBody>
      </p:sp>
      <p:pic>
        <p:nvPicPr>
          <p:cNvPr id="72707" name="Picture 3"/>
          <p:cNvPicPr>
            <a:picLocks noChangeAspect="1" noChangeArrowheads="1"/>
          </p:cNvPicPr>
          <p:nvPr/>
        </p:nvPicPr>
        <p:blipFill>
          <a:blip r:embed="rId4" cstate="print"/>
          <a:srcRect/>
          <a:stretch>
            <a:fillRect/>
          </a:stretch>
        </p:blipFill>
        <p:spPr bwMode="auto">
          <a:xfrm>
            <a:off x="1" y="5313844"/>
            <a:ext cx="9144000" cy="1544155"/>
          </a:xfrm>
          <a:prstGeom prst="rect">
            <a:avLst/>
          </a:prstGeom>
          <a:noFill/>
          <a:ln w="9525">
            <a:noFill/>
            <a:miter lim="800000"/>
            <a:headEnd/>
            <a:tailEnd/>
          </a:ln>
        </p:spPr>
      </p:pic>
      <p:sp>
        <p:nvSpPr>
          <p:cNvPr id="9" name="TextBox 8"/>
          <p:cNvSpPr txBox="1"/>
          <p:nvPr/>
        </p:nvSpPr>
        <p:spPr>
          <a:xfrm>
            <a:off x="0" y="5009824"/>
            <a:ext cx="2013693" cy="338554"/>
          </a:xfrm>
          <a:prstGeom prst="rect">
            <a:avLst/>
          </a:prstGeom>
          <a:noFill/>
        </p:spPr>
        <p:txBody>
          <a:bodyPr wrap="none" rtlCol="0">
            <a:spAutoFit/>
          </a:bodyPr>
          <a:lstStyle/>
          <a:p>
            <a:r>
              <a:rPr lang="en-US" sz="2000" b="1" i="1" u="sng" dirty="0" smtClean="0">
                <a:solidFill>
                  <a:srgbClr val="FF0000"/>
                </a:solidFill>
              </a:rPr>
              <a:t>Program Output</a:t>
            </a:r>
            <a:r>
              <a:rPr lang="en-US" sz="2000" b="1" i="1" dirty="0" smtClean="0">
                <a:solidFill>
                  <a:srgbClr val="FF0000"/>
                </a:solidFill>
              </a:rPr>
              <a:t>:</a:t>
            </a:r>
            <a:endParaRPr lang="en-US" sz="2000" b="1" i="1" dirty="0">
              <a:solidFill>
                <a:srgbClr val="FF0000"/>
              </a:solidFill>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290EEBC4-684F-4FB1-9CEF-3F555B1DCA8B}" type="slidenum">
              <a:rPr lang="en-US"/>
              <a:pPr>
                <a:defRPr/>
              </a:pPr>
              <a:t>11</a:t>
            </a:fld>
            <a:endParaRPr lang="en-US"/>
          </a:p>
        </p:txBody>
      </p:sp>
      <p:sp>
        <p:nvSpPr>
          <p:cNvPr id="5" name="Slide Number Placeholder 5"/>
          <p:cNvSpPr txBox="1">
            <a:spLocks noGrp="1"/>
          </p:cNvSpPr>
          <p:nvPr/>
        </p:nvSpPr>
        <p:spPr>
          <a:xfrm>
            <a:off x="6553200" y="6356350"/>
            <a:ext cx="2133600" cy="365125"/>
          </a:xfrm>
          <a:prstGeom prst="rect">
            <a:avLst/>
          </a:prstGeom>
          <a:noFill/>
        </p:spPr>
        <p:txBody>
          <a:bodyPr anchor="ctr"/>
          <a:lstStyle/>
          <a:p>
            <a:pPr algn="r">
              <a:lnSpc>
                <a:spcPct val="100000"/>
              </a:lnSpc>
              <a:spcBef>
                <a:spcPct val="0"/>
              </a:spcBef>
              <a:buFontTx/>
              <a:buNone/>
              <a:defRPr/>
            </a:pPr>
            <a:fld id="{F2DFE71D-8BB5-4CE3-A50F-66E1F8B2316B}" type="slidenum">
              <a:rPr lang="en-US" sz="1200">
                <a:solidFill>
                  <a:schemeClr val="tx1">
                    <a:tint val="75000"/>
                  </a:schemeClr>
                </a:solidFill>
                <a:latin typeface="Times New Roman" charset="0"/>
              </a:rPr>
              <a:pPr algn="r">
                <a:lnSpc>
                  <a:spcPct val="100000"/>
                </a:lnSpc>
                <a:spcBef>
                  <a:spcPct val="0"/>
                </a:spcBef>
                <a:buFontTx/>
                <a:buNone/>
                <a:defRPr/>
              </a:pPr>
              <a:t>11</a:t>
            </a:fld>
            <a:endParaRPr lang="en-US" sz="1200">
              <a:solidFill>
                <a:schemeClr val="tx1">
                  <a:tint val="75000"/>
                </a:schemeClr>
              </a:solidFill>
              <a:latin typeface="Times New Roman" charset="0"/>
            </a:endParaRPr>
          </a:p>
        </p:txBody>
      </p:sp>
      <p:sp>
        <p:nvSpPr>
          <p:cNvPr id="4" name="Slide Number Placeholder 3"/>
          <p:cNvSpPr txBox="1">
            <a:spLocks noGrp="1"/>
          </p:cNvSpPr>
          <p:nvPr/>
        </p:nvSpPr>
        <p:spPr>
          <a:xfrm>
            <a:off x="6553200" y="6356350"/>
            <a:ext cx="2133600" cy="365125"/>
          </a:xfrm>
          <a:prstGeom prst="rect">
            <a:avLst/>
          </a:prstGeom>
          <a:noFill/>
        </p:spPr>
        <p:txBody>
          <a:bodyPr anchor="ctr"/>
          <a:lstStyle/>
          <a:p>
            <a:pPr algn="r">
              <a:lnSpc>
                <a:spcPct val="100000"/>
              </a:lnSpc>
              <a:spcBef>
                <a:spcPct val="0"/>
              </a:spcBef>
              <a:buFontTx/>
              <a:buNone/>
              <a:defRPr/>
            </a:pPr>
            <a:fld id="{3D6EC695-6CBE-485F-AA43-EBE602B3BEDC}" type="slidenum">
              <a:rPr lang="en-US" sz="1200">
                <a:solidFill>
                  <a:schemeClr val="tx1">
                    <a:tint val="75000"/>
                  </a:schemeClr>
                </a:solidFill>
                <a:latin typeface="Times New Roman" charset="0"/>
              </a:rPr>
              <a:pPr algn="r">
                <a:lnSpc>
                  <a:spcPct val="100000"/>
                </a:lnSpc>
                <a:spcBef>
                  <a:spcPct val="0"/>
                </a:spcBef>
                <a:buFontTx/>
                <a:buNone/>
                <a:defRPr/>
              </a:pPr>
              <a:t>11</a:t>
            </a:fld>
            <a:endParaRPr lang="en-US" sz="1200">
              <a:solidFill>
                <a:schemeClr val="tx1">
                  <a:tint val="75000"/>
                </a:schemeClr>
              </a:solidFill>
              <a:latin typeface="Times New Roman" charset="0"/>
            </a:endParaRPr>
          </a:p>
        </p:txBody>
      </p:sp>
      <p:sp>
        <p:nvSpPr>
          <p:cNvPr id="8" name="Text Box 4"/>
          <p:cNvSpPr txBox="1">
            <a:spLocks noChangeArrowheads="1"/>
          </p:cNvSpPr>
          <p:nvPr/>
        </p:nvSpPr>
        <p:spPr bwMode="auto">
          <a:xfrm>
            <a:off x="0" y="0"/>
            <a:ext cx="9144000" cy="1415772"/>
          </a:xfrm>
          <a:prstGeom prst="rect">
            <a:avLst/>
          </a:prstGeom>
          <a:noFill/>
          <a:ln w="12700">
            <a:noFill/>
            <a:miter lim="800000"/>
            <a:headEnd type="none" w="sm" len="sm"/>
            <a:tailEnd type="none" w="sm" len="sm"/>
          </a:ln>
        </p:spPr>
        <p:txBody>
          <a:bodyPr>
            <a:spAutoFit/>
          </a:bodyPr>
          <a:lstStyle/>
          <a:p>
            <a:pPr>
              <a:lnSpc>
                <a:spcPct val="100000"/>
              </a:lnSpc>
              <a:spcBef>
                <a:spcPct val="0"/>
              </a:spcBef>
              <a:buFontTx/>
              <a:buNone/>
              <a:tabLst>
                <a:tab pos="465138" algn="l"/>
              </a:tabLst>
              <a:defRPr/>
            </a:pPr>
            <a:r>
              <a:rPr lang="en-US" sz="2600" b="1" u="sng" dirty="0" smtClean="0">
                <a:solidFill>
                  <a:schemeClr val="hlink"/>
                </a:solidFill>
                <a:latin typeface="Times New Roman" charset="0"/>
              </a:rPr>
              <a:t>Class Diagrams</a:t>
            </a:r>
            <a:r>
              <a:rPr lang="en-US" sz="2600" b="1" i="1" dirty="0" smtClean="0">
                <a:solidFill>
                  <a:schemeClr val="hlink"/>
                </a:solidFill>
                <a:latin typeface="Times New Roman" charset="0"/>
              </a:rPr>
              <a:t> </a:t>
            </a:r>
            <a:endParaRPr lang="en-US" sz="2600" b="1" i="1" dirty="0">
              <a:solidFill>
                <a:schemeClr val="hlink"/>
              </a:solidFill>
              <a:latin typeface="Times New Roman" charset="0"/>
            </a:endParaRPr>
          </a:p>
          <a:p>
            <a:pPr>
              <a:lnSpc>
                <a:spcPct val="100000"/>
              </a:lnSpc>
              <a:spcBef>
                <a:spcPct val="0"/>
              </a:spcBef>
              <a:buFont typeface="Arial" charset="0"/>
              <a:buNone/>
              <a:tabLst>
                <a:tab pos="465138" algn="l"/>
              </a:tabLst>
              <a:defRPr/>
            </a:pPr>
            <a:r>
              <a:rPr lang="en-US" sz="2000" dirty="0" smtClean="0">
                <a:latin typeface="Times New Roman" charset="0"/>
              </a:rPr>
              <a:t>The structure of class and objects is sometimes illustrated using </a:t>
            </a:r>
            <a:r>
              <a:rPr lang="en-US" sz="2000" b="1" i="1" dirty="0" smtClean="0">
                <a:solidFill>
                  <a:srgbClr val="0000FF"/>
                </a:solidFill>
                <a:latin typeface="Times New Roman" charset="0"/>
              </a:rPr>
              <a:t>UML (Unified Modeling Language) class diagrams</a:t>
            </a:r>
            <a:r>
              <a:rPr lang="en-US" sz="2000" dirty="0" smtClean="0">
                <a:latin typeface="Times New Roman" charset="0"/>
              </a:rPr>
              <a:t> (or simply </a:t>
            </a:r>
            <a:r>
              <a:rPr lang="en-US" sz="2000" b="1" i="1" dirty="0" smtClean="0">
                <a:solidFill>
                  <a:srgbClr val="0000FF"/>
                </a:solidFill>
                <a:latin typeface="Times New Roman" charset="0"/>
              </a:rPr>
              <a:t>class diagrams</a:t>
            </a:r>
            <a:r>
              <a:rPr lang="en-US" sz="2000" dirty="0" smtClean="0">
                <a:latin typeface="Times New Roman" charset="0"/>
              </a:rPr>
              <a:t>).  </a:t>
            </a:r>
            <a:r>
              <a:rPr lang="en-US" sz="2000" b="1" i="1" dirty="0" smtClean="0">
                <a:latin typeface="Times New Roman" charset="0"/>
              </a:rPr>
              <a:t>Class Circle</a:t>
            </a:r>
            <a:r>
              <a:rPr lang="en-US" sz="2000" dirty="0" smtClean="0">
                <a:latin typeface="Times New Roman" charset="0"/>
              </a:rPr>
              <a:t> and the three objects created in the previous example are illustrated below.</a:t>
            </a:r>
            <a:endParaRPr lang="en-US" sz="2000" b="1" dirty="0">
              <a:solidFill>
                <a:srgbClr val="0000FF"/>
              </a:solidFill>
              <a:latin typeface="Times New Roman" charset="0"/>
            </a:endParaRPr>
          </a:p>
        </p:txBody>
      </p:sp>
      <p:pic>
        <p:nvPicPr>
          <p:cNvPr id="73730" name="Picture 2"/>
          <p:cNvPicPr>
            <a:picLocks noChangeAspect="1" noChangeArrowheads="1"/>
          </p:cNvPicPr>
          <p:nvPr/>
        </p:nvPicPr>
        <p:blipFill>
          <a:blip r:embed="rId3" cstate="print"/>
          <a:srcRect/>
          <a:stretch>
            <a:fillRect/>
          </a:stretch>
        </p:blipFill>
        <p:spPr bwMode="auto">
          <a:xfrm>
            <a:off x="522165" y="1371600"/>
            <a:ext cx="7491773" cy="5486400"/>
          </a:xfrm>
          <a:prstGeom prst="rect">
            <a:avLst/>
          </a:prstGeom>
          <a:noFill/>
          <a:ln w="28575">
            <a:solidFill>
              <a:srgbClr val="0000FF"/>
            </a:solidFill>
            <a:miter lim="800000"/>
            <a:headEnd/>
            <a:tailEnd/>
          </a:ln>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txBox="1">
            <a:spLocks noGrp="1"/>
          </p:cNvSpPr>
          <p:nvPr/>
        </p:nvSpPr>
        <p:spPr>
          <a:xfrm>
            <a:off x="7010400" y="0"/>
            <a:ext cx="2133600" cy="365125"/>
          </a:xfrm>
          <a:prstGeom prst="rect">
            <a:avLst/>
          </a:prstGeom>
          <a:noFill/>
        </p:spPr>
        <p:txBody>
          <a:bodyPr anchor="ctr"/>
          <a:lstStyle/>
          <a:p>
            <a:pPr algn="r">
              <a:lnSpc>
                <a:spcPct val="100000"/>
              </a:lnSpc>
              <a:spcBef>
                <a:spcPct val="0"/>
              </a:spcBef>
              <a:buFontTx/>
              <a:buNone/>
              <a:defRPr/>
            </a:pPr>
            <a:fld id="{3D6EC695-6CBE-485F-AA43-EBE602B3BEDC}" type="slidenum">
              <a:rPr lang="en-US" sz="1200">
                <a:solidFill>
                  <a:schemeClr val="tx1">
                    <a:tint val="75000"/>
                  </a:schemeClr>
                </a:solidFill>
                <a:latin typeface="Times New Roman" charset="0"/>
              </a:rPr>
              <a:pPr algn="r">
                <a:lnSpc>
                  <a:spcPct val="100000"/>
                </a:lnSpc>
                <a:spcBef>
                  <a:spcPct val="0"/>
                </a:spcBef>
                <a:buFontTx/>
                <a:buNone/>
                <a:defRPr/>
              </a:pPr>
              <a:t>12</a:t>
            </a:fld>
            <a:endParaRPr lang="en-US" sz="1200" dirty="0">
              <a:solidFill>
                <a:schemeClr val="tx1">
                  <a:tint val="75000"/>
                </a:schemeClr>
              </a:solidFill>
              <a:latin typeface="Times New Roman" charset="0"/>
            </a:endParaRPr>
          </a:p>
        </p:txBody>
      </p:sp>
      <p:sp>
        <p:nvSpPr>
          <p:cNvPr id="8" name="Text Box 4"/>
          <p:cNvSpPr txBox="1">
            <a:spLocks noChangeArrowheads="1"/>
          </p:cNvSpPr>
          <p:nvPr/>
        </p:nvSpPr>
        <p:spPr bwMode="auto">
          <a:xfrm>
            <a:off x="0" y="0"/>
            <a:ext cx="9144000" cy="2831544"/>
          </a:xfrm>
          <a:prstGeom prst="rect">
            <a:avLst/>
          </a:prstGeom>
          <a:noFill/>
          <a:ln w="12700">
            <a:noFill/>
            <a:miter lim="800000"/>
            <a:headEnd type="none" w="sm" len="sm"/>
            <a:tailEnd type="none" w="sm" len="sm"/>
          </a:ln>
        </p:spPr>
        <p:txBody>
          <a:bodyPr>
            <a:spAutoFit/>
          </a:bodyPr>
          <a:lstStyle/>
          <a:p>
            <a:pPr>
              <a:lnSpc>
                <a:spcPct val="100000"/>
              </a:lnSpc>
              <a:spcBef>
                <a:spcPct val="0"/>
              </a:spcBef>
              <a:buFontTx/>
              <a:buNone/>
              <a:tabLst>
                <a:tab pos="465138" algn="l"/>
              </a:tabLst>
              <a:defRPr/>
            </a:pPr>
            <a:r>
              <a:rPr lang="en-US" sz="2400" b="1" u="sng" dirty="0" smtClean="0">
                <a:solidFill>
                  <a:schemeClr val="hlink"/>
                </a:solidFill>
                <a:latin typeface="Times New Roman" charset="0"/>
              </a:rPr>
              <a:t>Designing a class</a:t>
            </a:r>
            <a:r>
              <a:rPr lang="en-US" sz="2400" b="1" i="1" dirty="0" smtClean="0">
                <a:solidFill>
                  <a:schemeClr val="hlink"/>
                </a:solidFill>
                <a:latin typeface="Times New Roman" charset="0"/>
              </a:rPr>
              <a:t> </a:t>
            </a:r>
            <a:endParaRPr lang="en-US" sz="2400" b="1" i="1" dirty="0">
              <a:solidFill>
                <a:schemeClr val="hlink"/>
              </a:solidFill>
              <a:latin typeface="Times New Roman" charset="0"/>
            </a:endParaRPr>
          </a:p>
          <a:p>
            <a:pPr>
              <a:lnSpc>
                <a:spcPct val="100000"/>
              </a:lnSpc>
              <a:spcBef>
                <a:spcPct val="0"/>
              </a:spcBef>
              <a:buFont typeface="Arial" charset="0"/>
              <a:buNone/>
              <a:tabLst>
                <a:tab pos="465138" algn="l"/>
              </a:tabLst>
              <a:defRPr/>
            </a:pPr>
            <a:r>
              <a:rPr lang="en-US" sz="2200" b="1" i="1" dirty="0" smtClean="0">
                <a:latin typeface="Times New Roman" charset="0"/>
              </a:rPr>
              <a:t>Class diagrams </a:t>
            </a:r>
            <a:r>
              <a:rPr lang="en-US" sz="2200" dirty="0" smtClean="0">
                <a:latin typeface="Times New Roman" charset="0"/>
              </a:rPr>
              <a:t>can be useful when designing a class.  It can help illustrate:</a:t>
            </a:r>
          </a:p>
          <a:p>
            <a:pPr marL="457200" indent="-457200">
              <a:lnSpc>
                <a:spcPct val="100000"/>
              </a:lnSpc>
              <a:spcBef>
                <a:spcPct val="0"/>
              </a:spcBef>
              <a:buFont typeface="+mj-lt"/>
              <a:buAutoNum type="arabicPeriod"/>
              <a:tabLst>
                <a:tab pos="465138" algn="l"/>
              </a:tabLst>
              <a:defRPr/>
            </a:pPr>
            <a:r>
              <a:rPr lang="en-US" sz="2200" u="sng" dirty="0" smtClean="0">
                <a:latin typeface="Times New Roman" charset="0"/>
              </a:rPr>
              <a:t>Data members</a:t>
            </a:r>
            <a:r>
              <a:rPr lang="en-US" sz="2200" dirty="0" smtClean="0">
                <a:latin typeface="Times New Roman" charset="0"/>
              </a:rPr>
              <a:t> (data fields) – Used to define the state, properties, or attributes of an object.  </a:t>
            </a:r>
          </a:p>
          <a:p>
            <a:pPr marL="457200" indent="-457200">
              <a:lnSpc>
                <a:spcPct val="100000"/>
              </a:lnSpc>
              <a:spcBef>
                <a:spcPct val="0"/>
              </a:spcBef>
              <a:buFont typeface="+mj-lt"/>
              <a:buAutoNum type="arabicPeriod"/>
              <a:tabLst>
                <a:tab pos="465138" algn="l"/>
              </a:tabLst>
              <a:defRPr/>
            </a:pPr>
            <a:r>
              <a:rPr lang="en-US" sz="2200" u="sng" dirty="0" smtClean="0">
                <a:latin typeface="Times New Roman" charset="0"/>
              </a:rPr>
              <a:t>Member functions</a:t>
            </a:r>
            <a:r>
              <a:rPr lang="en-US" sz="2200" dirty="0" smtClean="0">
                <a:latin typeface="Times New Roman" charset="0"/>
              </a:rPr>
              <a:t> – Used to control the behavior or actions of an object.</a:t>
            </a:r>
          </a:p>
          <a:p>
            <a:pPr>
              <a:lnSpc>
                <a:spcPct val="100000"/>
              </a:lnSpc>
              <a:spcBef>
                <a:spcPct val="0"/>
              </a:spcBef>
              <a:defRPr/>
            </a:pPr>
            <a:r>
              <a:rPr lang="en-US" sz="2200" dirty="0" smtClean="0">
                <a:latin typeface="Times New Roman" charset="0"/>
              </a:rPr>
              <a:t>The text defines </a:t>
            </a:r>
            <a:r>
              <a:rPr lang="en-US" sz="2200" b="1" i="1" dirty="0" smtClean="0">
                <a:solidFill>
                  <a:srgbClr val="0000FF"/>
                </a:solidFill>
                <a:latin typeface="Times New Roman" charset="0"/>
              </a:rPr>
              <a:t>class TV</a:t>
            </a:r>
            <a:r>
              <a:rPr lang="en-US" sz="2200" dirty="0" smtClean="0">
                <a:latin typeface="Times New Roman" charset="0"/>
              </a:rPr>
              <a:t>.  </a:t>
            </a:r>
            <a:r>
              <a:rPr lang="en-US" sz="2200" b="1" i="1" dirty="0" smtClean="0">
                <a:latin typeface="Times New Roman" charset="0"/>
              </a:rPr>
              <a:t>If you were to define key properties of a TV and key functions of a TV, what would you include in the class?  </a:t>
            </a:r>
            <a:r>
              <a:rPr lang="en-US" sz="2200" dirty="0" smtClean="0">
                <a:latin typeface="Times New Roman" charset="0"/>
              </a:rPr>
              <a:t>Consider the class diagram below.  The code for the class is provided in the textbook.</a:t>
            </a:r>
            <a:endParaRPr lang="en-US" sz="2200" dirty="0">
              <a:latin typeface="Times New Roman" charset="0"/>
            </a:endParaRPr>
          </a:p>
        </p:txBody>
      </p:sp>
      <p:grpSp>
        <p:nvGrpSpPr>
          <p:cNvPr id="13" name="Group 12"/>
          <p:cNvGrpSpPr/>
          <p:nvPr/>
        </p:nvGrpSpPr>
        <p:grpSpPr>
          <a:xfrm>
            <a:off x="0" y="2831544"/>
            <a:ext cx="9144000" cy="4026456"/>
            <a:chOff x="0" y="2831544"/>
            <a:chExt cx="9144000" cy="4026456"/>
          </a:xfrm>
        </p:grpSpPr>
        <p:pic>
          <p:nvPicPr>
            <p:cNvPr id="74754" name="Picture 2"/>
            <p:cNvPicPr>
              <a:picLocks noChangeAspect="1" noChangeArrowheads="1"/>
            </p:cNvPicPr>
            <p:nvPr/>
          </p:nvPicPr>
          <p:blipFill rotWithShape="1">
            <a:blip r:embed="rId3" cstate="print"/>
            <a:srcRect t="2809" r="1316"/>
            <a:stretch/>
          </p:blipFill>
          <p:spPr bwMode="auto">
            <a:xfrm>
              <a:off x="1035170" y="2831544"/>
              <a:ext cx="8108830" cy="4026456"/>
            </a:xfrm>
            <a:prstGeom prst="rect">
              <a:avLst/>
            </a:prstGeom>
            <a:noFill/>
            <a:ln w="9525">
              <a:noFill/>
              <a:miter lim="800000"/>
              <a:headEnd/>
              <a:tailEnd/>
            </a:ln>
          </p:spPr>
        </p:pic>
        <p:sp>
          <p:nvSpPr>
            <p:cNvPr id="9" name="Left Brace 8"/>
            <p:cNvSpPr/>
            <p:nvPr/>
          </p:nvSpPr>
          <p:spPr>
            <a:xfrm>
              <a:off x="888522" y="3183149"/>
              <a:ext cx="189781" cy="966158"/>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p:cNvSpPr/>
            <p:nvPr/>
          </p:nvSpPr>
          <p:spPr>
            <a:xfrm>
              <a:off x="914400" y="4183811"/>
              <a:ext cx="146650" cy="2570672"/>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a:off x="0" y="3450566"/>
              <a:ext cx="949298" cy="535531"/>
            </a:xfrm>
            <a:prstGeom prst="rect">
              <a:avLst/>
            </a:prstGeom>
            <a:noFill/>
          </p:spPr>
          <p:txBody>
            <a:bodyPr wrap="square" rtlCol="0">
              <a:spAutoFit/>
            </a:bodyPr>
            <a:lstStyle/>
            <a:p>
              <a:r>
                <a:rPr lang="en-US" sz="1600" b="1" i="1" dirty="0" smtClean="0">
                  <a:solidFill>
                    <a:srgbClr val="FF0000"/>
                  </a:solidFill>
                </a:rPr>
                <a:t>Data</a:t>
              </a:r>
            </a:p>
            <a:p>
              <a:r>
                <a:rPr lang="en-US" sz="1600" b="1" i="1" dirty="0" smtClean="0">
                  <a:solidFill>
                    <a:srgbClr val="FF0000"/>
                  </a:solidFill>
                </a:rPr>
                <a:t>members</a:t>
              </a:r>
              <a:endParaRPr lang="en-US" sz="1600" b="1" i="1" dirty="0">
                <a:solidFill>
                  <a:srgbClr val="FF0000"/>
                </a:solidFill>
              </a:endParaRPr>
            </a:p>
          </p:txBody>
        </p:sp>
        <p:sp>
          <p:nvSpPr>
            <p:cNvPr id="12" name="TextBox 11"/>
            <p:cNvSpPr txBox="1"/>
            <p:nvPr/>
          </p:nvSpPr>
          <p:spPr>
            <a:xfrm>
              <a:off x="0" y="5207479"/>
              <a:ext cx="1035170" cy="535531"/>
            </a:xfrm>
            <a:prstGeom prst="rect">
              <a:avLst/>
            </a:prstGeom>
            <a:noFill/>
          </p:spPr>
          <p:txBody>
            <a:bodyPr wrap="square" rtlCol="0">
              <a:spAutoFit/>
            </a:bodyPr>
            <a:lstStyle/>
            <a:p>
              <a:r>
                <a:rPr lang="en-US" sz="1600" b="1" i="1" dirty="0" smtClean="0">
                  <a:solidFill>
                    <a:srgbClr val="FF0000"/>
                  </a:solidFill>
                </a:rPr>
                <a:t>Member</a:t>
              </a:r>
            </a:p>
            <a:p>
              <a:r>
                <a:rPr lang="en-US" sz="1600" b="1" i="1" dirty="0" smtClean="0">
                  <a:solidFill>
                    <a:srgbClr val="FF0000"/>
                  </a:solidFill>
                </a:rPr>
                <a:t>functions</a:t>
              </a:r>
              <a:endParaRPr lang="en-US" sz="1600" b="1" i="1" dirty="0">
                <a:solidFill>
                  <a:srgbClr val="FF0000"/>
                </a:solidFill>
              </a:endParaRPr>
            </a:p>
          </p:txBody>
        </p:sp>
      </p:gr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txBox="1">
            <a:spLocks noGrp="1"/>
          </p:cNvSpPr>
          <p:nvPr/>
        </p:nvSpPr>
        <p:spPr>
          <a:xfrm>
            <a:off x="6553200" y="6356350"/>
            <a:ext cx="2133600" cy="365125"/>
          </a:xfrm>
          <a:prstGeom prst="rect">
            <a:avLst/>
          </a:prstGeom>
          <a:noFill/>
        </p:spPr>
        <p:txBody>
          <a:bodyPr anchor="ctr"/>
          <a:lstStyle/>
          <a:p>
            <a:pPr algn="r">
              <a:lnSpc>
                <a:spcPct val="100000"/>
              </a:lnSpc>
              <a:spcBef>
                <a:spcPct val="0"/>
              </a:spcBef>
              <a:buFontTx/>
              <a:buNone/>
              <a:defRPr/>
            </a:pPr>
            <a:fld id="{27295D59-7622-4494-BFE2-DA807D9FDFC9}" type="slidenum">
              <a:rPr lang="en-US" sz="1200">
                <a:solidFill>
                  <a:schemeClr val="tx1">
                    <a:tint val="75000"/>
                  </a:schemeClr>
                </a:solidFill>
                <a:latin typeface="Times New Roman" charset="0"/>
              </a:rPr>
              <a:pPr algn="r">
                <a:lnSpc>
                  <a:spcPct val="100000"/>
                </a:lnSpc>
                <a:spcBef>
                  <a:spcPct val="0"/>
                </a:spcBef>
                <a:buFontTx/>
                <a:buNone/>
                <a:defRPr/>
              </a:pPr>
              <a:t>13</a:t>
            </a:fld>
            <a:endParaRPr lang="en-US" sz="1200">
              <a:solidFill>
                <a:schemeClr val="tx1">
                  <a:tint val="75000"/>
                </a:schemeClr>
              </a:solidFill>
              <a:latin typeface="Times New Roman" charset="0"/>
            </a:endParaRPr>
          </a:p>
        </p:txBody>
      </p:sp>
      <p:sp>
        <p:nvSpPr>
          <p:cNvPr id="21507" name="Text Box 4"/>
          <p:cNvSpPr txBox="1">
            <a:spLocks noChangeArrowheads="1"/>
          </p:cNvSpPr>
          <p:nvPr/>
        </p:nvSpPr>
        <p:spPr bwMode="auto">
          <a:xfrm>
            <a:off x="0" y="0"/>
            <a:ext cx="9144000" cy="5324535"/>
          </a:xfrm>
          <a:prstGeom prst="rect">
            <a:avLst/>
          </a:prstGeom>
          <a:noFill/>
          <a:ln w="12700">
            <a:noFill/>
            <a:miter lim="800000"/>
            <a:headEnd type="none" w="sm" len="sm"/>
            <a:tailEnd type="none" w="sm" len="sm"/>
          </a:ln>
        </p:spPr>
        <p:txBody>
          <a:bodyPr>
            <a:spAutoFit/>
          </a:bodyPr>
          <a:lstStyle/>
          <a:p>
            <a:pPr marL="228600" indent="-228600">
              <a:lnSpc>
                <a:spcPct val="100000"/>
              </a:lnSpc>
              <a:spcBef>
                <a:spcPct val="0"/>
              </a:spcBef>
              <a:buFontTx/>
              <a:buNone/>
              <a:tabLst>
                <a:tab pos="465138" algn="l"/>
              </a:tabLst>
            </a:pPr>
            <a:r>
              <a:rPr lang="en-US" sz="2800" b="1" u="sng" dirty="0" smtClean="0">
                <a:solidFill>
                  <a:schemeClr val="hlink"/>
                </a:solidFill>
              </a:rPr>
              <a:t>Describing classes</a:t>
            </a:r>
            <a:r>
              <a:rPr lang="en-US" sz="2800" dirty="0" smtClean="0">
                <a:solidFill>
                  <a:schemeClr val="hlink"/>
                </a:solidFill>
              </a:rPr>
              <a:t> </a:t>
            </a:r>
            <a:endParaRPr lang="en-US" sz="2800" dirty="0">
              <a:solidFill>
                <a:schemeClr val="hlink"/>
              </a:solidFill>
            </a:endParaRPr>
          </a:p>
          <a:p>
            <a:pPr marL="228600" indent="-228600">
              <a:lnSpc>
                <a:spcPct val="100000"/>
              </a:lnSpc>
              <a:spcBef>
                <a:spcPct val="0"/>
              </a:spcBef>
              <a:buFont typeface="Arial" pitchFamily="34" charset="0"/>
              <a:buChar char="•"/>
              <a:tabLst>
                <a:tab pos="465138" algn="l"/>
              </a:tabLst>
            </a:pPr>
            <a:r>
              <a:rPr lang="en-US" sz="2600" dirty="0"/>
              <a:t>Let’s discuss classes and class members in general terms.</a:t>
            </a:r>
          </a:p>
          <a:p>
            <a:pPr marL="228600" indent="-228600">
              <a:lnSpc>
                <a:spcPct val="100000"/>
              </a:lnSpc>
              <a:spcBef>
                <a:spcPct val="0"/>
              </a:spcBef>
              <a:buFont typeface="Arial" pitchFamily="34" charset="0"/>
              <a:buChar char="•"/>
              <a:tabLst>
                <a:tab pos="465138" algn="l"/>
              </a:tabLst>
            </a:pPr>
            <a:r>
              <a:rPr lang="en-US" sz="2600" dirty="0"/>
              <a:t>Some texts use the following descriptions:</a:t>
            </a:r>
          </a:p>
          <a:p>
            <a:pPr marL="742950" lvl="1" indent="-285750">
              <a:lnSpc>
                <a:spcPct val="100000"/>
              </a:lnSpc>
              <a:spcBef>
                <a:spcPct val="0"/>
              </a:spcBef>
              <a:buFont typeface="Arial" pitchFamily="34" charset="0"/>
              <a:buChar char="•"/>
              <a:tabLst>
                <a:tab pos="465138" algn="l"/>
              </a:tabLst>
            </a:pPr>
            <a:r>
              <a:rPr lang="en-US" sz="2600" b="1" i="1" u="sng" dirty="0">
                <a:solidFill>
                  <a:schemeClr val="hlink"/>
                </a:solidFill>
              </a:rPr>
              <a:t>Classes</a:t>
            </a:r>
            <a:r>
              <a:rPr lang="en-US" sz="2600" i="1" dirty="0"/>
              <a:t> are general categories that are described by </a:t>
            </a:r>
            <a:r>
              <a:rPr lang="en-US" sz="2600" b="1" i="1" u="sng" dirty="0">
                <a:solidFill>
                  <a:schemeClr val="hlink"/>
                </a:solidFill>
              </a:rPr>
              <a:t>nouns</a:t>
            </a:r>
            <a:r>
              <a:rPr lang="en-US" sz="2600" i="1" u="sng" dirty="0">
                <a:solidFill>
                  <a:schemeClr val="hlink"/>
                </a:solidFill>
              </a:rPr>
              <a:t>.</a:t>
            </a:r>
          </a:p>
          <a:p>
            <a:pPr marL="742950" lvl="1" indent="-285750">
              <a:lnSpc>
                <a:spcPct val="100000"/>
              </a:lnSpc>
              <a:spcBef>
                <a:spcPct val="0"/>
              </a:spcBef>
              <a:buFont typeface="Arial" pitchFamily="34" charset="0"/>
              <a:buChar char="•"/>
              <a:tabLst>
                <a:tab pos="465138" algn="l"/>
              </a:tabLst>
            </a:pPr>
            <a:r>
              <a:rPr lang="en-US" sz="2600" b="1" i="1" u="sng" dirty="0">
                <a:solidFill>
                  <a:schemeClr val="hlink"/>
                </a:solidFill>
              </a:rPr>
              <a:t>Data members</a:t>
            </a:r>
            <a:r>
              <a:rPr lang="en-US" sz="2600" b="1" i="1" dirty="0"/>
              <a:t> </a:t>
            </a:r>
            <a:r>
              <a:rPr lang="en-US" sz="2600" i="1" dirty="0"/>
              <a:t>represent properties or features within a class and are generally described by </a:t>
            </a:r>
            <a:r>
              <a:rPr lang="en-US" sz="2600" b="1" i="1" u="sng" dirty="0">
                <a:solidFill>
                  <a:schemeClr val="hlink"/>
                </a:solidFill>
              </a:rPr>
              <a:t>nouns</a:t>
            </a:r>
            <a:r>
              <a:rPr lang="en-US" sz="2600" i="1" dirty="0"/>
              <a:t>.</a:t>
            </a:r>
          </a:p>
          <a:p>
            <a:pPr marL="742950" lvl="1" indent="-285750">
              <a:lnSpc>
                <a:spcPct val="100000"/>
              </a:lnSpc>
              <a:spcBef>
                <a:spcPct val="0"/>
              </a:spcBef>
              <a:buFont typeface="Arial" pitchFamily="34" charset="0"/>
              <a:buChar char="•"/>
              <a:tabLst>
                <a:tab pos="465138" algn="l"/>
              </a:tabLst>
            </a:pPr>
            <a:r>
              <a:rPr lang="en-US" sz="2600" b="1" i="1" u="sng" dirty="0">
                <a:solidFill>
                  <a:schemeClr val="hlink"/>
                </a:solidFill>
              </a:rPr>
              <a:t>Function members</a:t>
            </a:r>
            <a:r>
              <a:rPr lang="en-US" sz="2600" b="1" i="1" dirty="0"/>
              <a:t> </a:t>
            </a:r>
            <a:r>
              <a:rPr lang="en-US" sz="2600" i="1" dirty="0"/>
              <a:t>are used to perform operations involving data members and are generally described by </a:t>
            </a:r>
            <a:r>
              <a:rPr lang="en-US" sz="2600" b="1" i="1" u="sng" dirty="0">
                <a:solidFill>
                  <a:schemeClr val="hlink"/>
                </a:solidFill>
              </a:rPr>
              <a:t>verbs</a:t>
            </a:r>
            <a:r>
              <a:rPr lang="en-US" sz="2600" i="1" dirty="0"/>
              <a:t>.</a:t>
            </a:r>
          </a:p>
          <a:p>
            <a:pPr marL="742950" lvl="1" indent="-285750">
              <a:lnSpc>
                <a:spcPct val="100000"/>
              </a:lnSpc>
              <a:spcBef>
                <a:spcPct val="0"/>
              </a:spcBef>
              <a:buFont typeface="Arial" pitchFamily="34" charset="0"/>
              <a:buChar char="•"/>
              <a:tabLst>
                <a:tab pos="465138" algn="l"/>
              </a:tabLst>
            </a:pPr>
            <a:r>
              <a:rPr lang="en-US" sz="2600" i="1" dirty="0"/>
              <a:t>A </a:t>
            </a:r>
            <a:r>
              <a:rPr lang="en-US" sz="2600" b="1" i="1" u="sng" dirty="0">
                <a:solidFill>
                  <a:schemeClr val="hlink"/>
                </a:solidFill>
              </a:rPr>
              <a:t>class</a:t>
            </a:r>
            <a:r>
              <a:rPr lang="en-US" sz="2600" i="1" dirty="0">
                <a:solidFill>
                  <a:schemeClr val="hlink"/>
                </a:solidFill>
              </a:rPr>
              <a:t> </a:t>
            </a:r>
            <a:r>
              <a:rPr lang="en-US" sz="2600" i="1" dirty="0"/>
              <a:t>(along with its data members and function members) is like a </a:t>
            </a:r>
            <a:r>
              <a:rPr lang="en-US" sz="2600" b="1" i="1" u="sng" dirty="0">
                <a:solidFill>
                  <a:schemeClr val="hlink"/>
                </a:solidFill>
              </a:rPr>
              <a:t>mold</a:t>
            </a:r>
            <a:r>
              <a:rPr lang="en-US" sz="2600" i="1" dirty="0"/>
              <a:t>.  It only defines something, but does nothing.  </a:t>
            </a:r>
          </a:p>
          <a:p>
            <a:pPr marL="742950" lvl="1" indent="-285750">
              <a:lnSpc>
                <a:spcPct val="100000"/>
              </a:lnSpc>
              <a:spcBef>
                <a:spcPct val="0"/>
              </a:spcBef>
              <a:buFont typeface="Arial" pitchFamily="34" charset="0"/>
              <a:buChar char="•"/>
              <a:tabLst>
                <a:tab pos="465138" algn="l"/>
              </a:tabLst>
            </a:pPr>
            <a:r>
              <a:rPr lang="en-US" sz="2600" i="1" dirty="0"/>
              <a:t>An </a:t>
            </a:r>
            <a:r>
              <a:rPr lang="en-US" sz="2600" b="1" i="1" u="sng" dirty="0">
                <a:solidFill>
                  <a:schemeClr val="hlink"/>
                </a:solidFill>
              </a:rPr>
              <a:t>object</a:t>
            </a:r>
            <a:r>
              <a:rPr lang="en-US" sz="2600" i="1" dirty="0"/>
              <a:t> (an </a:t>
            </a:r>
            <a:r>
              <a:rPr lang="en-US" sz="2600" b="1" i="1" u="sng" dirty="0">
                <a:solidFill>
                  <a:srgbClr val="0000FF"/>
                </a:solidFill>
              </a:rPr>
              <a:t>instance</a:t>
            </a:r>
            <a:r>
              <a:rPr lang="en-US" sz="2600" i="1" dirty="0"/>
              <a:t> of the class) is like </a:t>
            </a:r>
            <a:r>
              <a:rPr lang="en-US" sz="2600" b="1" i="1" u="sng" dirty="0">
                <a:solidFill>
                  <a:schemeClr val="hlink"/>
                </a:solidFill>
              </a:rPr>
              <a:t>something made from the mold</a:t>
            </a:r>
            <a:r>
              <a:rPr lang="en-US" sz="2600" i="1" dirty="0"/>
              <a:t>.  It now has the properties of the mold, takes up space (memory), and can be used.  </a:t>
            </a: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txBox="1">
            <a:spLocks noGrp="1"/>
          </p:cNvSpPr>
          <p:nvPr/>
        </p:nvSpPr>
        <p:spPr>
          <a:xfrm>
            <a:off x="6846888" y="6616700"/>
            <a:ext cx="2133600" cy="241300"/>
          </a:xfrm>
          <a:prstGeom prst="rect">
            <a:avLst/>
          </a:prstGeom>
          <a:noFill/>
        </p:spPr>
        <p:txBody>
          <a:bodyPr anchor="ctr"/>
          <a:lstStyle/>
          <a:p>
            <a:pPr algn="r">
              <a:lnSpc>
                <a:spcPct val="100000"/>
              </a:lnSpc>
              <a:spcBef>
                <a:spcPct val="0"/>
              </a:spcBef>
              <a:buFontTx/>
              <a:buNone/>
              <a:defRPr/>
            </a:pPr>
            <a:fld id="{F9F234FA-F872-4B4D-9397-5CF6D013870F}" type="slidenum">
              <a:rPr lang="en-US" sz="1200">
                <a:solidFill>
                  <a:schemeClr val="tx1">
                    <a:tint val="75000"/>
                  </a:schemeClr>
                </a:solidFill>
                <a:latin typeface="Times New Roman" charset="0"/>
              </a:rPr>
              <a:pPr algn="r">
                <a:lnSpc>
                  <a:spcPct val="100000"/>
                </a:lnSpc>
                <a:spcBef>
                  <a:spcPct val="0"/>
                </a:spcBef>
                <a:buFontTx/>
                <a:buNone/>
                <a:defRPr/>
              </a:pPr>
              <a:t>14</a:t>
            </a:fld>
            <a:endParaRPr lang="en-US" sz="1200">
              <a:solidFill>
                <a:schemeClr val="tx1">
                  <a:tint val="75000"/>
                </a:schemeClr>
              </a:solidFill>
              <a:latin typeface="Times New Roman" charset="0"/>
            </a:endParaRPr>
          </a:p>
        </p:txBody>
      </p:sp>
      <p:sp>
        <p:nvSpPr>
          <p:cNvPr id="22531" name="Text Box 4"/>
          <p:cNvSpPr txBox="1">
            <a:spLocks noChangeArrowheads="1"/>
          </p:cNvSpPr>
          <p:nvPr/>
        </p:nvSpPr>
        <p:spPr bwMode="auto">
          <a:xfrm>
            <a:off x="0" y="0"/>
            <a:ext cx="9144000" cy="1312863"/>
          </a:xfrm>
          <a:prstGeom prst="rect">
            <a:avLst/>
          </a:prstGeom>
          <a:noFill/>
          <a:ln w="12700">
            <a:noFill/>
            <a:miter lim="800000"/>
            <a:headEnd type="none" w="sm" len="sm"/>
            <a:tailEnd type="none" w="sm" len="sm"/>
          </a:ln>
        </p:spPr>
        <p:txBody>
          <a:bodyPr>
            <a:spAutoFit/>
          </a:bodyPr>
          <a:lstStyle/>
          <a:p>
            <a:pPr>
              <a:lnSpc>
                <a:spcPct val="100000"/>
              </a:lnSpc>
              <a:spcBef>
                <a:spcPct val="0"/>
              </a:spcBef>
              <a:buFontTx/>
              <a:buNone/>
              <a:tabLst>
                <a:tab pos="465138" algn="l"/>
              </a:tabLst>
            </a:pPr>
            <a:r>
              <a:rPr lang="en-US" sz="2800" b="1" u="sng" dirty="0">
                <a:solidFill>
                  <a:schemeClr val="hlink"/>
                </a:solidFill>
              </a:rPr>
              <a:t>Examples of Classes</a:t>
            </a:r>
            <a:r>
              <a:rPr lang="en-US" sz="2800" dirty="0">
                <a:solidFill>
                  <a:schemeClr val="hlink"/>
                </a:solidFill>
              </a:rPr>
              <a:t> </a:t>
            </a:r>
          </a:p>
          <a:p>
            <a:pPr>
              <a:lnSpc>
                <a:spcPct val="100000"/>
              </a:lnSpc>
              <a:spcBef>
                <a:spcPct val="0"/>
              </a:spcBef>
              <a:tabLst>
                <a:tab pos="465138" algn="l"/>
              </a:tabLst>
            </a:pPr>
            <a:r>
              <a:rPr lang="en-US" sz="2600" dirty="0"/>
              <a:t>Fill out the </a:t>
            </a:r>
            <a:r>
              <a:rPr lang="en-US" sz="2600" b="1" i="1" dirty="0" smtClean="0">
                <a:solidFill>
                  <a:srgbClr val="0000FF"/>
                </a:solidFill>
              </a:rPr>
              <a:t>class diagrams </a:t>
            </a:r>
            <a:r>
              <a:rPr lang="en-US" sz="2600" dirty="0"/>
              <a:t>below describing potential classes, data member, and member functions.</a:t>
            </a:r>
          </a:p>
        </p:txBody>
      </p:sp>
      <p:graphicFrame>
        <p:nvGraphicFramePr>
          <p:cNvPr id="48199" name="Group 71"/>
          <p:cNvGraphicFramePr>
            <a:graphicFrameLocks noGrp="1"/>
          </p:cNvGraphicFramePr>
          <p:nvPr>
            <p:extLst>
              <p:ext uri="{D42A27DB-BD31-4B8C-83A1-F6EECF244321}">
                <p14:modId xmlns:p14="http://schemas.microsoft.com/office/powerpoint/2010/main" val="244786561"/>
              </p:ext>
            </p:extLst>
          </p:nvPr>
        </p:nvGraphicFramePr>
        <p:xfrm>
          <a:off x="355600" y="1397000"/>
          <a:ext cx="2794000" cy="5215941"/>
        </p:xfrm>
        <a:graphic>
          <a:graphicData uri="http://schemas.openxmlformats.org/drawingml/2006/table">
            <a:tbl>
              <a:tblPr/>
              <a:tblGrid>
                <a:gridCol w="2794000"/>
              </a:tblGrid>
              <a:tr h="873096">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000" b="0" i="0" u="sng" strike="noStrike" cap="none" normalizeH="0" baseline="0" dirty="0" smtClean="0">
                          <a:ln>
                            <a:noFill/>
                          </a:ln>
                          <a:solidFill>
                            <a:schemeClr val="tx1"/>
                          </a:solidFill>
                          <a:effectLst/>
                          <a:latin typeface="Times New Roman" pitchFamily="18" charset="0"/>
                        </a:rPr>
                        <a:t>Class Name</a:t>
                      </a:r>
                      <a:r>
                        <a:rPr kumimoji="0" lang="en-US" sz="2000" b="0" i="0" u="none" strike="noStrike" cap="none" normalizeH="0" baseline="0" dirty="0" smtClean="0">
                          <a:ln>
                            <a:noFill/>
                          </a:ln>
                          <a:solidFill>
                            <a:schemeClr val="tx1"/>
                          </a:solidFill>
                          <a:effectLst/>
                          <a:latin typeface="Times New Roman" pitchFamily="18" charset="0"/>
                        </a:rPr>
                        <a:t>:</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000" b="1" i="0" u="none" strike="noStrike" cap="none" normalizeH="0" baseline="0" dirty="0" smtClean="0">
                          <a:ln>
                            <a:noFill/>
                          </a:ln>
                          <a:solidFill>
                            <a:schemeClr val="hlink"/>
                          </a:solidFill>
                          <a:effectLst/>
                          <a:latin typeface="Times New Roman" pitchFamily="18" charset="0"/>
                        </a:rPr>
                        <a:t>Triangle </a:t>
                      </a:r>
                      <a:r>
                        <a:rPr kumimoji="0" lang="en-US" sz="2000" b="1" i="0" u="none" strike="noStrike" cap="none" normalizeH="0" baseline="0" dirty="0" smtClean="0">
                          <a:ln>
                            <a:noFill/>
                          </a:ln>
                          <a:solidFill>
                            <a:srgbClr val="FF0000"/>
                          </a:solidFill>
                          <a:effectLst/>
                          <a:latin typeface="Times New Roman" pitchFamily="18" charset="0"/>
                        </a:rPr>
                        <a:t>(noun)</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727315">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000" b="0" i="0" u="sng" strike="noStrike" cap="none" normalizeH="0" baseline="0" dirty="0" smtClean="0">
                          <a:ln>
                            <a:noFill/>
                          </a:ln>
                          <a:solidFill>
                            <a:schemeClr val="tx1"/>
                          </a:solidFill>
                          <a:effectLst/>
                          <a:latin typeface="Times New Roman" pitchFamily="18" charset="0"/>
                        </a:rPr>
                        <a:t>Data Members</a:t>
                      </a:r>
                      <a:r>
                        <a:rPr kumimoji="0" lang="en-US" sz="2000" b="0" i="0" u="none" strike="noStrike" cap="none" normalizeH="0" baseline="0" dirty="0" smtClean="0">
                          <a:ln>
                            <a:noFill/>
                          </a:ln>
                          <a:solidFill>
                            <a:schemeClr val="tx1"/>
                          </a:solidFill>
                          <a:effectLst/>
                          <a:latin typeface="Times New Roman" pitchFamily="18" charset="0"/>
                        </a:rPr>
                        <a:t>:</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000" b="1" i="0" u="none" strike="noStrike" cap="none" normalizeH="0" baseline="0" dirty="0" smtClean="0">
                          <a:ln>
                            <a:noFill/>
                          </a:ln>
                          <a:solidFill>
                            <a:schemeClr val="hlink"/>
                          </a:solidFill>
                          <a:effectLst/>
                          <a:latin typeface="Times New Roman" pitchFamily="18" charset="0"/>
                        </a:rPr>
                        <a:t>Side1: double</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000" b="1" i="0" u="none" strike="noStrike" cap="none" normalizeH="0" baseline="0" dirty="0" smtClean="0">
                          <a:ln>
                            <a:noFill/>
                          </a:ln>
                          <a:solidFill>
                            <a:schemeClr val="hlink"/>
                          </a:solidFill>
                          <a:effectLst/>
                          <a:latin typeface="Times New Roman" pitchFamily="18" charset="0"/>
                        </a:rPr>
                        <a:t>Side2: double </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000" b="1" i="0" u="none" strike="noStrike" cap="none" normalizeH="0" baseline="0" dirty="0" smtClean="0">
                          <a:ln>
                            <a:noFill/>
                          </a:ln>
                          <a:solidFill>
                            <a:schemeClr val="hlink"/>
                          </a:solidFill>
                          <a:effectLst/>
                          <a:latin typeface="Times New Roman" pitchFamily="18" charset="0"/>
                        </a:rPr>
                        <a:t>Side3: double</a:t>
                      </a:r>
                      <a:endParaRPr kumimoji="0" lang="en-US" sz="2000" b="1" i="0" u="none" strike="noStrike" cap="none" normalizeH="0" baseline="0" dirty="0" smtClean="0">
                        <a:ln>
                          <a:noFill/>
                        </a:ln>
                        <a:solidFill>
                          <a:schemeClr val="hlink"/>
                        </a:solidFill>
                        <a:effectLst/>
                        <a:latin typeface="Times New Roman" pitchFamily="18" charset="0"/>
                      </a:endParaRP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000" b="1" i="0" u="none" strike="noStrike" cap="none" normalizeH="0" baseline="0" dirty="0" smtClean="0">
                          <a:ln>
                            <a:noFill/>
                          </a:ln>
                          <a:solidFill>
                            <a:srgbClr val="FF0000"/>
                          </a:solidFill>
                          <a:effectLst/>
                          <a:latin typeface="Times New Roman" pitchFamily="18" charset="0"/>
                        </a:rPr>
                        <a:t>(all nouns)</a:t>
                      </a:r>
                      <a:endParaRPr kumimoji="0" lang="en-US" sz="2000" b="1" i="0" u="none" strike="noStrike" cap="none" normalizeH="0" baseline="0" dirty="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83565">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000" b="0" i="0" u="sng" strike="noStrike" cap="none" normalizeH="0" baseline="0" dirty="0" smtClean="0">
                          <a:ln>
                            <a:noFill/>
                          </a:ln>
                          <a:solidFill>
                            <a:schemeClr val="tx1"/>
                          </a:solidFill>
                          <a:effectLst/>
                          <a:latin typeface="Times New Roman" pitchFamily="18" charset="0"/>
                        </a:rPr>
                        <a:t>Member Functions</a:t>
                      </a:r>
                      <a:r>
                        <a:rPr kumimoji="0" lang="en-US" sz="2000" b="0" i="0" u="none" strike="noStrike" cap="none" normalizeH="0" baseline="0" dirty="0" smtClean="0">
                          <a:ln>
                            <a:noFill/>
                          </a:ln>
                          <a:solidFill>
                            <a:schemeClr val="tx1"/>
                          </a:solidFill>
                          <a:effectLst/>
                          <a:latin typeface="Times New Roman" pitchFamily="18" charset="0"/>
                        </a:rPr>
                        <a:t>:</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000" b="1" i="0" u="none" strike="noStrike" cap="none" normalizeH="0" baseline="0" dirty="0" smtClean="0">
                          <a:ln>
                            <a:noFill/>
                          </a:ln>
                          <a:solidFill>
                            <a:schemeClr val="hlink"/>
                          </a:solidFill>
                          <a:effectLst/>
                          <a:latin typeface="Times New Roman" pitchFamily="18" charset="0"/>
                        </a:rPr>
                        <a:t>+</a:t>
                      </a:r>
                      <a:r>
                        <a:rPr kumimoji="0" lang="en-US" sz="2000" b="1" i="0" u="none" strike="noStrike" cap="none" normalizeH="0" baseline="0" dirty="0" err="1" smtClean="0">
                          <a:ln>
                            <a:noFill/>
                          </a:ln>
                          <a:solidFill>
                            <a:schemeClr val="hlink"/>
                          </a:solidFill>
                          <a:effectLst/>
                          <a:latin typeface="Times New Roman" pitchFamily="18" charset="0"/>
                        </a:rPr>
                        <a:t>TestIfValid</a:t>
                      </a:r>
                      <a:r>
                        <a:rPr kumimoji="0" lang="en-US" sz="2000" b="1" i="0" u="none" strike="noStrike" cap="none" normalizeH="0" baseline="0" dirty="0" smtClean="0">
                          <a:ln>
                            <a:noFill/>
                          </a:ln>
                          <a:solidFill>
                            <a:schemeClr val="hlink"/>
                          </a:solidFill>
                          <a:effectLst/>
                          <a:latin typeface="Times New Roman" pitchFamily="18" charset="0"/>
                        </a:rPr>
                        <a:t>( );</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000" b="1" i="0" u="none" strike="noStrike" cap="none" normalizeH="0" baseline="0" dirty="0" smtClean="0">
                          <a:ln>
                            <a:noFill/>
                          </a:ln>
                          <a:solidFill>
                            <a:schemeClr val="hlink"/>
                          </a:solidFill>
                          <a:effectLst/>
                          <a:latin typeface="Times New Roman" pitchFamily="18" charset="0"/>
                        </a:rPr>
                        <a:t>+</a:t>
                      </a:r>
                      <a:r>
                        <a:rPr kumimoji="0" lang="en-US" sz="2000" b="1" i="0" u="none" strike="noStrike" cap="none" normalizeH="0" baseline="0" dirty="0" err="1" smtClean="0">
                          <a:ln>
                            <a:noFill/>
                          </a:ln>
                          <a:solidFill>
                            <a:schemeClr val="hlink"/>
                          </a:solidFill>
                          <a:effectLst/>
                          <a:latin typeface="Times New Roman" pitchFamily="18" charset="0"/>
                        </a:rPr>
                        <a:t>FindAngles</a:t>
                      </a:r>
                      <a:r>
                        <a:rPr kumimoji="0" lang="en-US" sz="2000" b="1" i="0" u="none" strike="noStrike" cap="none" normalizeH="0" baseline="0" dirty="0" smtClean="0">
                          <a:ln>
                            <a:noFill/>
                          </a:ln>
                          <a:solidFill>
                            <a:schemeClr val="hlink"/>
                          </a:solidFill>
                          <a:effectLst/>
                          <a:latin typeface="Times New Roman" pitchFamily="18" charset="0"/>
                        </a:rPr>
                        <a:t>( );</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000" b="1" i="0" u="none" strike="noStrike" cap="none" normalizeH="0" baseline="0" dirty="0" smtClean="0">
                          <a:ln>
                            <a:noFill/>
                          </a:ln>
                          <a:solidFill>
                            <a:schemeClr val="hlink"/>
                          </a:solidFill>
                          <a:effectLst/>
                          <a:latin typeface="Times New Roman" pitchFamily="18" charset="0"/>
                        </a:rPr>
                        <a:t>+</a:t>
                      </a:r>
                      <a:r>
                        <a:rPr kumimoji="0" lang="en-US" sz="2000" b="1" i="0" u="none" strike="noStrike" cap="none" normalizeH="0" baseline="0" dirty="0" err="1" smtClean="0">
                          <a:ln>
                            <a:noFill/>
                          </a:ln>
                          <a:solidFill>
                            <a:schemeClr val="hlink"/>
                          </a:solidFill>
                          <a:effectLst/>
                          <a:latin typeface="Times New Roman" pitchFamily="18" charset="0"/>
                        </a:rPr>
                        <a:t>FindArea</a:t>
                      </a:r>
                      <a:r>
                        <a:rPr kumimoji="0" lang="en-US" sz="2000" b="1" i="0" u="none" strike="noStrike" cap="none" normalizeH="0" baseline="0" dirty="0" smtClean="0">
                          <a:ln>
                            <a:noFill/>
                          </a:ln>
                          <a:solidFill>
                            <a:schemeClr val="hlink"/>
                          </a:solidFill>
                          <a:effectLst/>
                          <a:latin typeface="Times New Roman" pitchFamily="18" charset="0"/>
                        </a:rPr>
                        <a:t>();</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000" b="1" i="0" u="none" strike="noStrike" cap="none" normalizeH="0" baseline="0" dirty="0" smtClean="0">
                          <a:ln>
                            <a:noFill/>
                          </a:ln>
                          <a:solidFill>
                            <a:schemeClr val="hlink"/>
                          </a:solidFill>
                          <a:effectLst/>
                          <a:latin typeface="Times New Roman" pitchFamily="18" charset="0"/>
                        </a:rPr>
                        <a:t>+</a:t>
                      </a:r>
                      <a:r>
                        <a:rPr kumimoji="0" lang="en-US" sz="2000" b="1" i="0" u="none" strike="noStrike" cap="none" normalizeH="0" baseline="0" dirty="0" err="1" smtClean="0">
                          <a:ln>
                            <a:noFill/>
                          </a:ln>
                          <a:solidFill>
                            <a:schemeClr val="hlink"/>
                          </a:solidFill>
                          <a:effectLst/>
                          <a:latin typeface="Times New Roman" pitchFamily="18" charset="0"/>
                        </a:rPr>
                        <a:t>FindPerimeter</a:t>
                      </a:r>
                      <a:r>
                        <a:rPr kumimoji="0" lang="en-US" sz="2000" b="1" i="0" u="none" strike="noStrike" cap="none" normalizeH="0" baseline="0" dirty="0" smtClean="0">
                          <a:ln>
                            <a:noFill/>
                          </a:ln>
                          <a:solidFill>
                            <a:schemeClr val="hlink"/>
                          </a:solidFill>
                          <a:effectLst/>
                          <a:latin typeface="Times New Roman" pitchFamily="18" charset="0"/>
                        </a:rPr>
                        <a:t>( );</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000" b="1" i="0" u="none" strike="noStrike" cap="none" normalizeH="0" baseline="0" dirty="0" smtClean="0">
                          <a:ln>
                            <a:noFill/>
                          </a:ln>
                          <a:solidFill>
                            <a:srgbClr val="FF0000"/>
                          </a:solidFill>
                          <a:effectLst/>
                          <a:latin typeface="Times New Roman" pitchFamily="18" charset="0"/>
                        </a:rPr>
                        <a:t>(all verbs)</a:t>
                      </a:r>
                      <a:endParaRPr kumimoji="0" lang="en-US" sz="2000" b="0" i="0" u="none" strike="noStrike" cap="none" normalizeH="0" baseline="0" dirty="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48196" name="Group 68"/>
          <p:cNvGraphicFramePr>
            <a:graphicFrameLocks noGrp="1"/>
          </p:cNvGraphicFramePr>
          <p:nvPr>
            <p:extLst>
              <p:ext uri="{D42A27DB-BD31-4B8C-83A1-F6EECF244321}">
                <p14:modId xmlns:p14="http://schemas.microsoft.com/office/powerpoint/2010/main" val="3091858859"/>
              </p:ext>
            </p:extLst>
          </p:nvPr>
        </p:nvGraphicFramePr>
        <p:xfrm>
          <a:off x="3303588" y="1397000"/>
          <a:ext cx="2779712" cy="5219700"/>
        </p:xfrm>
        <a:graphic>
          <a:graphicData uri="http://schemas.openxmlformats.org/drawingml/2006/table">
            <a:tbl>
              <a:tblPr/>
              <a:tblGrid>
                <a:gridCol w="2779712"/>
              </a:tblGrid>
              <a:tr h="9398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200" b="0" i="0" u="sng" strike="noStrike" cap="none" normalizeH="0" baseline="0" dirty="0" smtClean="0">
                          <a:ln>
                            <a:noFill/>
                          </a:ln>
                          <a:solidFill>
                            <a:schemeClr val="tx1"/>
                          </a:solidFill>
                          <a:effectLst/>
                          <a:latin typeface="Times New Roman" pitchFamily="18" charset="0"/>
                        </a:rPr>
                        <a:t>Class Name</a:t>
                      </a:r>
                      <a:r>
                        <a:rPr kumimoji="0" lang="en-US" sz="2200" b="0" i="0" u="none" strike="noStrike" cap="none" normalizeH="0" baseline="0" dirty="0" smtClean="0">
                          <a:ln>
                            <a:noFill/>
                          </a:ln>
                          <a:solidFill>
                            <a:schemeClr val="tx1"/>
                          </a:solidFill>
                          <a:effectLst/>
                          <a:latin typeface="Times New Roman" pitchFamily="18" charset="0"/>
                        </a:rPr>
                        <a:t>:</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200" b="1" i="0" u="none" strike="noStrike" cap="none" normalizeH="0" baseline="0" dirty="0" smtClean="0">
                          <a:ln>
                            <a:noFill/>
                          </a:ln>
                          <a:solidFill>
                            <a:schemeClr val="hlink"/>
                          </a:solidFill>
                          <a:effectLst/>
                          <a:latin typeface="Times New Roman" pitchFamily="18" charset="0"/>
                        </a:rPr>
                        <a:t>Line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732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200" b="0" i="0" u="sng" strike="noStrike" cap="none" normalizeH="0" baseline="0" smtClean="0">
                          <a:ln>
                            <a:noFill/>
                          </a:ln>
                          <a:solidFill>
                            <a:schemeClr val="tx1"/>
                          </a:solidFill>
                          <a:effectLst/>
                          <a:latin typeface="Times New Roman" pitchFamily="18" charset="0"/>
                        </a:rPr>
                        <a:t>Data Members</a:t>
                      </a:r>
                      <a:r>
                        <a:rPr kumimoji="0" lang="en-US" sz="2200" b="0" i="0" u="none" strike="noStrike" cap="none" normalizeH="0" baseline="0" smtClean="0">
                          <a:ln>
                            <a:noFill/>
                          </a:ln>
                          <a:solidFill>
                            <a:schemeClr val="tx1"/>
                          </a:solidFill>
                          <a:effectLst/>
                          <a:latin typeface="Times New Roman" pitchFamily="18" charset="0"/>
                        </a:rPr>
                        <a:t>:</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067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200" b="0" i="0" u="sng" strike="noStrike" cap="none" normalizeH="0" baseline="0" dirty="0" smtClean="0">
                          <a:ln>
                            <a:noFill/>
                          </a:ln>
                          <a:solidFill>
                            <a:schemeClr val="tx1"/>
                          </a:solidFill>
                          <a:effectLst/>
                          <a:latin typeface="Times New Roman" pitchFamily="18" charset="0"/>
                        </a:rPr>
                        <a:t>Member Functions</a:t>
                      </a:r>
                      <a:r>
                        <a:rPr kumimoji="0" lang="en-US" sz="2200" b="0" i="0" u="none" strike="noStrike" cap="none" normalizeH="0" baseline="0" dirty="0" smtClean="0">
                          <a:ln>
                            <a:noFill/>
                          </a:ln>
                          <a:solidFill>
                            <a:schemeClr val="tx1"/>
                          </a:solidFill>
                          <a:effectLst/>
                          <a:latin typeface="Times New Roman" pitchFamily="18" charset="0"/>
                        </a:rPr>
                        <a:t>:</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48197" name="Group 69"/>
          <p:cNvGraphicFramePr>
            <a:graphicFrameLocks noGrp="1"/>
          </p:cNvGraphicFramePr>
          <p:nvPr>
            <p:extLst>
              <p:ext uri="{D42A27DB-BD31-4B8C-83A1-F6EECF244321}">
                <p14:modId xmlns:p14="http://schemas.microsoft.com/office/powerpoint/2010/main" val="2596585024"/>
              </p:ext>
            </p:extLst>
          </p:nvPr>
        </p:nvGraphicFramePr>
        <p:xfrm>
          <a:off x="6249988" y="1397000"/>
          <a:ext cx="2730500" cy="5219700"/>
        </p:xfrm>
        <a:graphic>
          <a:graphicData uri="http://schemas.openxmlformats.org/drawingml/2006/table">
            <a:tbl>
              <a:tblPr/>
              <a:tblGrid>
                <a:gridCol w="2730500"/>
              </a:tblGrid>
              <a:tr h="9398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200" b="0" i="0" u="sng" strike="noStrike" cap="none" normalizeH="0" baseline="0" dirty="0" smtClean="0">
                          <a:ln>
                            <a:noFill/>
                          </a:ln>
                          <a:solidFill>
                            <a:schemeClr val="tx1"/>
                          </a:solidFill>
                          <a:effectLst/>
                          <a:latin typeface="Times New Roman" pitchFamily="18" charset="0"/>
                        </a:rPr>
                        <a:t>Class Name</a:t>
                      </a:r>
                      <a:r>
                        <a:rPr kumimoji="0" lang="en-US" sz="2200" b="0" i="0" u="none" strike="noStrike" cap="none" normalizeH="0" baseline="0" dirty="0" smtClean="0">
                          <a:ln>
                            <a:noFill/>
                          </a:ln>
                          <a:solidFill>
                            <a:schemeClr val="tx1"/>
                          </a:solidFill>
                          <a:effectLst/>
                          <a:latin typeface="Times New Roman" pitchFamily="18" charset="0"/>
                        </a:rPr>
                        <a:t>:</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200" b="1" i="0" u="none" strike="noStrike" cap="none" normalizeH="0" baseline="0" dirty="0" smtClean="0">
                          <a:ln>
                            <a:noFill/>
                          </a:ln>
                          <a:solidFill>
                            <a:schemeClr val="hlink"/>
                          </a:solidFill>
                          <a:effectLst/>
                          <a:latin typeface="Times New Roman" pitchFamily="18" charset="0"/>
                        </a:rPr>
                        <a:t>Pay Stub</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605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200" b="0" i="0" u="sng" strike="noStrike" cap="none" normalizeH="0" baseline="0" smtClean="0">
                          <a:ln>
                            <a:noFill/>
                          </a:ln>
                          <a:solidFill>
                            <a:schemeClr val="tx1"/>
                          </a:solidFill>
                          <a:effectLst/>
                          <a:latin typeface="Times New Roman" pitchFamily="18" charset="0"/>
                        </a:rPr>
                        <a:t>Data Members</a:t>
                      </a:r>
                      <a:r>
                        <a:rPr kumimoji="0" lang="en-US" sz="2200" b="0" i="0" u="none" strike="noStrike" cap="none" normalizeH="0" baseline="0" smtClean="0">
                          <a:ln>
                            <a:noFill/>
                          </a:ln>
                          <a:solidFill>
                            <a:schemeClr val="tx1"/>
                          </a:solidFill>
                          <a:effectLst/>
                          <a:latin typeface="Times New Roman" pitchFamily="18" charset="0"/>
                        </a:rPr>
                        <a:t>:</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194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200" b="0" i="0" u="sng" strike="noStrike" cap="none" normalizeH="0" baseline="0" dirty="0" smtClean="0">
                          <a:ln>
                            <a:noFill/>
                          </a:ln>
                          <a:solidFill>
                            <a:schemeClr val="tx1"/>
                          </a:solidFill>
                          <a:effectLst/>
                          <a:latin typeface="Times New Roman" pitchFamily="18" charset="0"/>
                        </a:rPr>
                        <a:t>Member Functions</a:t>
                      </a:r>
                      <a:r>
                        <a:rPr kumimoji="0" lang="en-US" sz="2200" b="0" i="0" u="none" strike="noStrike" cap="none" normalizeH="0" baseline="0" dirty="0" smtClean="0">
                          <a:ln>
                            <a:noFill/>
                          </a:ln>
                          <a:solidFill>
                            <a:schemeClr val="tx1"/>
                          </a:solidFill>
                          <a:effectLst/>
                          <a:latin typeface="Times New Roman" pitchFamily="18" charset="0"/>
                        </a:rPr>
                        <a:t>:</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txBox="1">
            <a:spLocks noGrp="1"/>
          </p:cNvSpPr>
          <p:nvPr/>
        </p:nvSpPr>
        <p:spPr>
          <a:xfrm>
            <a:off x="6846888" y="6616700"/>
            <a:ext cx="2133600" cy="241300"/>
          </a:xfrm>
          <a:prstGeom prst="rect">
            <a:avLst/>
          </a:prstGeom>
          <a:noFill/>
        </p:spPr>
        <p:txBody>
          <a:bodyPr anchor="ctr"/>
          <a:lstStyle/>
          <a:p>
            <a:pPr algn="r">
              <a:lnSpc>
                <a:spcPct val="100000"/>
              </a:lnSpc>
              <a:spcBef>
                <a:spcPct val="0"/>
              </a:spcBef>
              <a:buFontTx/>
              <a:buNone/>
              <a:defRPr/>
            </a:pPr>
            <a:fld id="{C09B7CE0-E071-4EBA-917F-4E2386FFD892}" type="slidenum">
              <a:rPr lang="en-US" sz="1200">
                <a:solidFill>
                  <a:schemeClr val="tx1">
                    <a:tint val="75000"/>
                  </a:schemeClr>
                </a:solidFill>
                <a:latin typeface="Times New Roman" charset="0"/>
              </a:rPr>
              <a:pPr algn="r">
                <a:lnSpc>
                  <a:spcPct val="100000"/>
                </a:lnSpc>
                <a:spcBef>
                  <a:spcPct val="0"/>
                </a:spcBef>
                <a:buFontTx/>
                <a:buNone/>
                <a:defRPr/>
              </a:pPr>
              <a:t>15</a:t>
            </a:fld>
            <a:endParaRPr lang="en-US" sz="1200">
              <a:solidFill>
                <a:schemeClr val="tx1">
                  <a:tint val="75000"/>
                </a:schemeClr>
              </a:solidFill>
              <a:latin typeface="Times New Roman" charset="0"/>
            </a:endParaRPr>
          </a:p>
        </p:txBody>
      </p:sp>
      <p:sp>
        <p:nvSpPr>
          <p:cNvPr id="23555" name="Text Box 4"/>
          <p:cNvSpPr txBox="1">
            <a:spLocks noChangeArrowheads="1"/>
          </p:cNvSpPr>
          <p:nvPr/>
        </p:nvSpPr>
        <p:spPr bwMode="auto">
          <a:xfrm>
            <a:off x="0" y="0"/>
            <a:ext cx="9144000" cy="1312863"/>
          </a:xfrm>
          <a:prstGeom prst="rect">
            <a:avLst/>
          </a:prstGeom>
          <a:noFill/>
          <a:ln w="12700">
            <a:noFill/>
            <a:miter lim="800000"/>
            <a:headEnd type="none" w="sm" len="sm"/>
            <a:tailEnd type="none" w="sm" len="sm"/>
          </a:ln>
        </p:spPr>
        <p:txBody>
          <a:bodyPr>
            <a:spAutoFit/>
          </a:bodyPr>
          <a:lstStyle/>
          <a:p>
            <a:pPr>
              <a:lnSpc>
                <a:spcPct val="100000"/>
              </a:lnSpc>
              <a:spcBef>
                <a:spcPct val="0"/>
              </a:spcBef>
              <a:buFontTx/>
              <a:buNone/>
              <a:tabLst>
                <a:tab pos="465138" algn="l"/>
              </a:tabLst>
            </a:pPr>
            <a:r>
              <a:rPr lang="en-US" sz="2800" b="1" u="sng" dirty="0">
                <a:solidFill>
                  <a:schemeClr val="hlink"/>
                </a:solidFill>
              </a:rPr>
              <a:t>Examples of Classes</a:t>
            </a:r>
            <a:r>
              <a:rPr lang="en-US" sz="2800" dirty="0">
                <a:solidFill>
                  <a:schemeClr val="hlink"/>
                </a:solidFill>
              </a:rPr>
              <a:t> </a:t>
            </a:r>
          </a:p>
          <a:p>
            <a:pPr>
              <a:lnSpc>
                <a:spcPct val="100000"/>
              </a:lnSpc>
              <a:spcBef>
                <a:spcPct val="0"/>
              </a:spcBef>
              <a:tabLst>
                <a:tab pos="465138" algn="l"/>
              </a:tabLst>
            </a:pPr>
            <a:r>
              <a:rPr lang="en-US" sz="2600" dirty="0"/>
              <a:t>Fill out the </a:t>
            </a:r>
            <a:r>
              <a:rPr lang="en-US" sz="2600" b="1" i="1" dirty="0" smtClean="0">
                <a:solidFill>
                  <a:srgbClr val="0000FF"/>
                </a:solidFill>
              </a:rPr>
              <a:t>class diagrams </a:t>
            </a:r>
            <a:r>
              <a:rPr lang="en-US" sz="2600" dirty="0"/>
              <a:t>below describing potential classes, data member, and member functions.</a:t>
            </a:r>
          </a:p>
        </p:txBody>
      </p:sp>
      <p:graphicFrame>
        <p:nvGraphicFramePr>
          <p:cNvPr id="50224" name="Group 48"/>
          <p:cNvGraphicFramePr>
            <a:graphicFrameLocks noGrp="1"/>
          </p:cNvGraphicFramePr>
          <p:nvPr/>
        </p:nvGraphicFramePr>
        <p:xfrm>
          <a:off x="355600" y="1397000"/>
          <a:ext cx="2794000" cy="5219700"/>
        </p:xfrm>
        <a:graphic>
          <a:graphicData uri="http://schemas.openxmlformats.org/drawingml/2006/table">
            <a:tbl>
              <a:tblPr/>
              <a:tblGrid>
                <a:gridCol w="2794000"/>
              </a:tblGrid>
              <a:tr h="9398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sng" strike="noStrike" cap="none" normalizeH="0" baseline="0" dirty="0" smtClean="0">
                          <a:ln>
                            <a:noFill/>
                          </a:ln>
                          <a:solidFill>
                            <a:schemeClr val="tx1"/>
                          </a:solidFill>
                          <a:effectLst/>
                          <a:latin typeface="Times New Roman" pitchFamily="18" charset="0"/>
                        </a:rPr>
                        <a:t>Class Name</a:t>
                      </a:r>
                      <a:r>
                        <a:rPr kumimoji="0" lang="en-US" sz="2400" b="0" i="0" u="none" strike="noStrike" cap="none" normalizeH="0" baseline="0" dirty="0" smtClean="0">
                          <a:ln>
                            <a:noFill/>
                          </a:ln>
                          <a:solidFill>
                            <a:schemeClr val="tx1"/>
                          </a:solidFill>
                          <a:effectLst/>
                          <a:latin typeface="Times New Roman" pitchFamily="18" charset="0"/>
                        </a:rPr>
                        <a:t>:</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chemeClr val="hlink"/>
                          </a:solidFill>
                          <a:effectLst/>
                          <a:latin typeface="Times New Roman" pitchFamily="18" charset="0"/>
                        </a:rPr>
                        <a:t>string</a:t>
                      </a:r>
                      <a:endParaRPr kumimoji="0" lang="en-US" sz="2400" b="1" i="0" u="none" strike="noStrike" cap="none" normalizeH="0" baseline="0" dirty="0" smtClean="0">
                        <a:ln>
                          <a:noFill/>
                        </a:ln>
                        <a:solidFill>
                          <a:srgbClr val="FF0000"/>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605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sng" strike="noStrike" cap="none" normalizeH="0" baseline="0" smtClean="0">
                          <a:ln>
                            <a:noFill/>
                          </a:ln>
                          <a:solidFill>
                            <a:schemeClr val="tx1"/>
                          </a:solidFill>
                          <a:effectLst/>
                          <a:latin typeface="Times New Roman" pitchFamily="18" charset="0"/>
                        </a:rPr>
                        <a:t>Data Members</a:t>
                      </a:r>
                      <a:r>
                        <a:rPr kumimoji="0" lang="en-US" sz="2400" b="0" i="0" u="none" strike="noStrike" cap="none" normalizeH="0" baseline="0" smtClean="0">
                          <a:ln>
                            <a:noFill/>
                          </a:ln>
                          <a:solidFill>
                            <a:schemeClr val="tx1"/>
                          </a:solidFill>
                          <a:effectLst/>
                          <a:latin typeface="Times New Roman" pitchFamily="18" charset="0"/>
                        </a:rPr>
                        <a:t>:</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2400" b="1"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194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sng" strike="noStrike" cap="none" normalizeH="0" baseline="0" dirty="0" smtClean="0">
                          <a:ln>
                            <a:noFill/>
                          </a:ln>
                          <a:solidFill>
                            <a:schemeClr val="tx1"/>
                          </a:solidFill>
                          <a:effectLst/>
                          <a:latin typeface="Times New Roman" pitchFamily="18" charset="0"/>
                        </a:rPr>
                        <a:t>Member Functions</a:t>
                      </a:r>
                      <a:r>
                        <a:rPr kumimoji="0" lang="en-US" sz="2400" b="0" i="0" u="none" strike="noStrike" cap="none" normalizeH="0" baseline="0" dirty="0" smtClean="0">
                          <a:ln>
                            <a:noFill/>
                          </a:ln>
                          <a:solidFill>
                            <a:schemeClr val="tx1"/>
                          </a:solidFill>
                          <a:effectLst/>
                          <a:latin typeface="Times New Roman" pitchFamily="18" charset="0"/>
                        </a:rPr>
                        <a:t>:</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chemeClr val="hlink"/>
                          </a:solidFill>
                          <a:effectLst/>
                          <a:latin typeface="Times New Roman" pitchFamily="18" charset="0"/>
                        </a:rPr>
                        <a:t>+find( )</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chemeClr val="hlink"/>
                          </a:solidFill>
                          <a:effectLst/>
                          <a:latin typeface="Times New Roman" pitchFamily="18" charset="0"/>
                        </a:rPr>
                        <a:t>+insert( )</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chemeClr val="hlink"/>
                          </a:solidFill>
                          <a:effectLst/>
                          <a:latin typeface="Times New Roman" pitchFamily="18" charset="0"/>
                        </a:rPr>
                        <a:t>+erase( )</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chemeClr val="hlink"/>
                          </a:solidFill>
                          <a:effectLst/>
                          <a:latin typeface="Times New Roman" pitchFamily="18" charset="0"/>
                        </a:rPr>
                        <a:t>+length( )</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chemeClr val="hlink"/>
                          </a:solidFill>
                          <a:effectLst/>
                          <a:latin typeface="Times New Roman" pitchFamily="18" charset="0"/>
                        </a:rPr>
                        <a:t>+</a:t>
                      </a:r>
                      <a:r>
                        <a:rPr kumimoji="0" lang="en-US" sz="2400" b="1" i="0" u="none" strike="noStrike" cap="none" normalizeH="0" baseline="0" dirty="0" err="1" smtClean="0">
                          <a:ln>
                            <a:noFill/>
                          </a:ln>
                          <a:solidFill>
                            <a:schemeClr val="hlink"/>
                          </a:solidFill>
                          <a:effectLst/>
                          <a:latin typeface="Times New Roman" pitchFamily="18" charset="0"/>
                        </a:rPr>
                        <a:t>substr</a:t>
                      </a:r>
                      <a:r>
                        <a:rPr kumimoji="0" lang="en-US" sz="2400" b="1" i="0" u="none" strike="noStrike" cap="none" normalizeH="0" baseline="0" dirty="0" smtClean="0">
                          <a:ln>
                            <a:noFill/>
                          </a:ln>
                          <a:solidFill>
                            <a:schemeClr val="hlink"/>
                          </a:solidFill>
                          <a:effectLst/>
                          <a:latin typeface="Times New Roman" pitchFamily="18" charset="0"/>
                        </a:rPr>
                        <a:t>( )</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50190" name="Group 14"/>
          <p:cNvGraphicFramePr>
            <a:graphicFrameLocks noGrp="1"/>
          </p:cNvGraphicFramePr>
          <p:nvPr/>
        </p:nvGraphicFramePr>
        <p:xfrm>
          <a:off x="3303588" y="1397000"/>
          <a:ext cx="2779712" cy="5219700"/>
        </p:xfrm>
        <a:graphic>
          <a:graphicData uri="http://schemas.openxmlformats.org/drawingml/2006/table">
            <a:tbl>
              <a:tblPr/>
              <a:tblGrid>
                <a:gridCol w="2779712"/>
              </a:tblGrid>
              <a:tr h="9398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sng" strike="noStrike" cap="none" normalizeH="0" baseline="0" dirty="0" smtClean="0">
                          <a:ln>
                            <a:noFill/>
                          </a:ln>
                          <a:solidFill>
                            <a:schemeClr val="tx1"/>
                          </a:solidFill>
                          <a:effectLst/>
                          <a:latin typeface="Times New Roman" pitchFamily="18" charset="0"/>
                        </a:rPr>
                        <a:t>Class Name</a:t>
                      </a:r>
                      <a:r>
                        <a:rPr kumimoji="0" lang="en-US" sz="2400" b="0" i="0" u="none" strike="noStrike" cap="none" normalizeH="0" baseline="0" dirty="0" smtClean="0">
                          <a:ln>
                            <a:noFill/>
                          </a:ln>
                          <a:solidFill>
                            <a:schemeClr val="tx1"/>
                          </a:solidFill>
                          <a:effectLst/>
                          <a:latin typeface="Times New Roman" pitchFamily="18" charset="0"/>
                        </a:rPr>
                        <a:t>:</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err="1" smtClean="0">
                          <a:ln>
                            <a:noFill/>
                          </a:ln>
                          <a:solidFill>
                            <a:schemeClr val="hlink"/>
                          </a:solidFill>
                          <a:effectLst/>
                          <a:latin typeface="Times New Roman" pitchFamily="18" charset="0"/>
                        </a:rPr>
                        <a:t>ComplexNumber</a:t>
                      </a:r>
                      <a:endParaRPr kumimoji="0" lang="en-US" sz="2400" b="1" i="0" u="none" strike="noStrike" cap="none" normalizeH="0" baseline="0" dirty="0" smtClean="0">
                        <a:ln>
                          <a:noFill/>
                        </a:ln>
                        <a:solidFill>
                          <a:schemeClr val="hlink"/>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732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sng" strike="noStrike" cap="none" normalizeH="0" baseline="0" smtClean="0">
                          <a:ln>
                            <a:noFill/>
                          </a:ln>
                          <a:solidFill>
                            <a:schemeClr val="tx1"/>
                          </a:solidFill>
                          <a:effectLst/>
                          <a:latin typeface="Times New Roman" pitchFamily="18" charset="0"/>
                        </a:rPr>
                        <a:t>Data Members</a:t>
                      </a:r>
                      <a:r>
                        <a:rPr kumimoji="0" lang="en-US" sz="2400" b="0" i="0" u="none" strike="noStrike" cap="none" normalizeH="0" baseline="0" smtClean="0">
                          <a:ln>
                            <a:noFill/>
                          </a:ln>
                          <a:solidFill>
                            <a:schemeClr val="tx1"/>
                          </a:solidFill>
                          <a:effectLst/>
                          <a:latin typeface="Times New Roman" pitchFamily="18" charset="0"/>
                        </a:rPr>
                        <a:t>:</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067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sng" strike="noStrike" cap="none" normalizeH="0" baseline="0" dirty="0" smtClean="0">
                          <a:ln>
                            <a:noFill/>
                          </a:ln>
                          <a:solidFill>
                            <a:schemeClr val="tx1"/>
                          </a:solidFill>
                          <a:effectLst/>
                          <a:latin typeface="Times New Roman" pitchFamily="18" charset="0"/>
                        </a:rPr>
                        <a:t>Member Functions</a:t>
                      </a:r>
                      <a:r>
                        <a:rPr kumimoji="0" lang="en-US" sz="2400" b="0" i="0" u="none" strike="noStrike" cap="none" normalizeH="0" baseline="0" dirty="0" smtClean="0">
                          <a:ln>
                            <a:noFill/>
                          </a:ln>
                          <a:solidFill>
                            <a:schemeClr val="tx1"/>
                          </a:solidFill>
                          <a:effectLst/>
                          <a:latin typeface="Times New Roman" pitchFamily="18" charset="0"/>
                        </a:rPr>
                        <a:t>:</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50200" name="Group 24"/>
          <p:cNvGraphicFramePr>
            <a:graphicFrameLocks noGrp="1"/>
          </p:cNvGraphicFramePr>
          <p:nvPr/>
        </p:nvGraphicFramePr>
        <p:xfrm>
          <a:off x="6249988" y="1397000"/>
          <a:ext cx="2730500" cy="5219700"/>
        </p:xfrm>
        <a:graphic>
          <a:graphicData uri="http://schemas.openxmlformats.org/drawingml/2006/table">
            <a:tbl>
              <a:tblPr/>
              <a:tblGrid>
                <a:gridCol w="2730500"/>
              </a:tblGrid>
              <a:tr h="9398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sng" strike="noStrike" cap="none" normalizeH="0" baseline="0" dirty="0" smtClean="0">
                          <a:ln>
                            <a:noFill/>
                          </a:ln>
                          <a:solidFill>
                            <a:schemeClr val="tx1"/>
                          </a:solidFill>
                          <a:effectLst/>
                          <a:latin typeface="Times New Roman" pitchFamily="18" charset="0"/>
                        </a:rPr>
                        <a:t>Class Name</a:t>
                      </a:r>
                      <a:r>
                        <a:rPr kumimoji="0" lang="en-US" sz="2400" b="0" i="0" u="none" strike="noStrike" cap="none" normalizeH="0" baseline="0" dirty="0" smtClean="0">
                          <a:ln>
                            <a:noFill/>
                          </a:ln>
                          <a:solidFill>
                            <a:schemeClr val="tx1"/>
                          </a:solidFill>
                          <a:effectLst/>
                          <a:latin typeface="Times New Roman" pitchFamily="18" charset="0"/>
                        </a:rPr>
                        <a:t>:</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err="1" smtClean="0">
                          <a:ln>
                            <a:noFill/>
                          </a:ln>
                          <a:solidFill>
                            <a:schemeClr val="hlink"/>
                          </a:solidFill>
                          <a:effectLst/>
                          <a:latin typeface="Times New Roman" pitchFamily="18" charset="0"/>
                        </a:rPr>
                        <a:t>IBeam</a:t>
                      </a:r>
                      <a:endParaRPr kumimoji="0" lang="en-US" sz="2400" b="1" i="0" u="none" strike="noStrike" cap="none" normalizeH="0" baseline="0" dirty="0" smtClean="0">
                        <a:ln>
                          <a:noFill/>
                        </a:ln>
                        <a:solidFill>
                          <a:schemeClr val="hlink"/>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605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sng" strike="noStrike" cap="none" normalizeH="0" baseline="0" smtClean="0">
                          <a:ln>
                            <a:noFill/>
                          </a:ln>
                          <a:solidFill>
                            <a:schemeClr val="tx1"/>
                          </a:solidFill>
                          <a:effectLst/>
                          <a:latin typeface="Times New Roman" pitchFamily="18" charset="0"/>
                        </a:rPr>
                        <a:t>Data Members</a:t>
                      </a:r>
                      <a:r>
                        <a:rPr kumimoji="0" lang="en-US" sz="2400" b="0" i="0" u="none" strike="noStrike" cap="none" normalizeH="0" baseline="0" smtClean="0">
                          <a:ln>
                            <a:noFill/>
                          </a:ln>
                          <a:solidFill>
                            <a:schemeClr val="tx1"/>
                          </a:solidFill>
                          <a:effectLst/>
                          <a:latin typeface="Times New Roman" pitchFamily="18" charset="0"/>
                        </a:rPr>
                        <a:t>:</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194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sng" strike="noStrike" cap="none" normalizeH="0" baseline="0" dirty="0" smtClean="0">
                          <a:ln>
                            <a:noFill/>
                          </a:ln>
                          <a:solidFill>
                            <a:schemeClr val="tx1"/>
                          </a:solidFill>
                          <a:effectLst/>
                          <a:latin typeface="Times New Roman" pitchFamily="18" charset="0"/>
                        </a:rPr>
                        <a:t>Member Functions</a:t>
                      </a:r>
                      <a:r>
                        <a:rPr kumimoji="0" lang="en-US" sz="2400" b="0" i="0" u="none" strike="noStrike" cap="none" normalizeH="0" baseline="0" dirty="0" smtClean="0">
                          <a:ln>
                            <a:noFill/>
                          </a:ln>
                          <a:solidFill>
                            <a:schemeClr val="tx1"/>
                          </a:solidFill>
                          <a:effectLst/>
                          <a:latin typeface="Times New Roman" pitchFamily="18" charset="0"/>
                        </a:rPr>
                        <a:t>:</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C9192453-0B2E-49A4-A594-F92F26D94C24}" type="slidenum">
              <a:rPr lang="en-US"/>
              <a:pPr>
                <a:defRPr/>
              </a:pPr>
              <a:t>16</a:t>
            </a:fld>
            <a:endParaRPr lang="en-US"/>
          </a:p>
        </p:txBody>
      </p:sp>
      <p:sp>
        <p:nvSpPr>
          <p:cNvPr id="5" name="Slide Number Placeholder 5"/>
          <p:cNvSpPr txBox="1">
            <a:spLocks noGrp="1"/>
          </p:cNvSpPr>
          <p:nvPr/>
        </p:nvSpPr>
        <p:spPr>
          <a:xfrm>
            <a:off x="6553200" y="6356350"/>
            <a:ext cx="2133600" cy="365125"/>
          </a:xfrm>
          <a:prstGeom prst="rect">
            <a:avLst/>
          </a:prstGeom>
          <a:noFill/>
        </p:spPr>
        <p:txBody>
          <a:bodyPr anchor="ctr"/>
          <a:lstStyle/>
          <a:p>
            <a:pPr algn="r">
              <a:lnSpc>
                <a:spcPct val="100000"/>
              </a:lnSpc>
              <a:spcBef>
                <a:spcPct val="0"/>
              </a:spcBef>
              <a:buFontTx/>
              <a:buNone/>
              <a:defRPr/>
            </a:pPr>
            <a:fld id="{2464E4DE-52B0-4725-A74E-298988D38A99}" type="slidenum">
              <a:rPr lang="en-US" sz="1200">
                <a:solidFill>
                  <a:schemeClr val="tx1">
                    <a:tint val="75000"/>
                  </a:schemeClr>
                </a:solidFill>
                <a:latin typeface="Times New Roman" charset="0"/>
              </a:rPr>
              <a:pPr algn="r">
                <a:lnSpc>
                  <a:spcPct val="100000"/>
                </a:lnSpc>
                <a:spcBef>
                  <a:spcPct val="0"/>
                </a:spcBef>
                <a:buFontTx/>
                <a:buNone/>
                <a:defRPr/>
              </a:pPr>
              <a:t>16</a:t>
            </a:fld>
            <a:endParaRPr lang="en-US" sz="1200">
              <a:solidFill>
                <a:schemeClr val="tx1">
                  <a:tint val="75000"/>
                </a:schemeClr>
              </a:solidFill>
              <a:latin typeface="Times New Roman" charset="0"/>
            </a:endParaRPr>
          </a:p>
        </p:txBody>
      </p:sp>
      <p:sp>
        <p:nvSpPr>
          <p:cNvPr id="4" name="Slide Number Placeholder 3"/>
          <p:cNvSpPr txBox="1">
            <a:spLocks noGrp="1"/>
          </p:cNvSpPr>
          <p:nvPr/>
        </p:nvSpPr>
        <p:spPr>
          <a:xfrm>
            <a:off x="6553200" y="6356350"/>
            <a:ext cx="2133600" cy="365125"/>
          </a:xfrm>
          <a:prstGeom prst="rect">
            <a:avLst/>
          </a:prstGeom>
          <a:noFill/>
        </p:spPr>
        <p:txBody>
          <a:bodyPr anchor="ctr"/>
          <a:lstStyle/>
          <a:p>
            <a:pPr algn="r">
              <a:lnSpc>
                <a:spcPct val="100000"/>
              </a:lnSpc>
              <a:spcBef>
                <a:spcPct val="0"/>
              </a:spcBef>
              <a:buFontTx/>
              <a:buNone/>
              <a:defRPr/>
            </a:pPr>
            <a:fld id="{1DDD04D3-CC6D-4F4C-9F24-AFBA0E4F3F96}" type="slidenum">
              <a:rPr lang="en-US" sz="1200">
                <a:solidFill>
                  <a:schemeClr val="tx1">
                    <a:tint val="75000"/>
                  </a:schemeClr>
                </a:solidFill>
                <a:latin typeface="Times New Roman" charset="0"/>
              </a:rPr>
              <a:pPr algn="r">
                <a:lnSpc>
                  <a:spcPct val="100000"/>
                </a:lnSpc>
                <a:spcBef>
                  <a:spcPct val="0"/>
                </a:spcBef>
                <a:buFontTx/>
                <a:buNone/>
                <a:defRPr/>
              </a:pPr>
              <a:t>16</a:t>
            </a:fld>
            <a:endParaRPr lang="en-US" sz="1200">
              <a:solidFill>
                <a:schemeClr val="tx1">
                  <a:tint val="75000"/>
                </a:schemeClr>
              </a:solidFill>
              <a:latin typeface="Times New Roman" charset="0"/>
            </a:endParaRPr>
          </a:p>
        </p:txBody>
      </p:sp>
      <p:sp>
        <p:nvSpPr>
          <p:cNvPr id="1031" name="Text Box 4"/>
          <p:cNvSpPr txBox="1">
            <a:spLocks noChangeArrowheads="1"/>
          </p:cNvSpPr>
          <p:nvPr/>
        </p:nvSpPr>
        <p:spPr bwMode="auto">
          <a:xfrm>
            <a:off x="0" y="0"/>
            <a:ext cx="9144000" cy="2554545"/>
          </a:xfrm>
          <a:prstGeom prst="rect">
            <a:avLst/>
          </a:prstGeom>
          <a:noFill/>
          <a:ln w="12700">
            <a:noFill/>
            <a:miter lim="800000"/>
            <a:headEnd type="none" w="sm" len="sm"/>
            <a:tailEnd type="none" w="sm" len="sm"/>
          </a:ln>
        </p:spPr>
        <p:txBody>
          <a:bodyPr>
            <a:spAutoFit/>
          </a:bodyPr>
          <a:lstStyle/>
          <a:p>
            <a:pPr marL="228600" indent="-228600">
              <a:lnSpc>
                <a:spcPct val="100000"/>
              </a:lnSpc>
              <a:spcBef>
                <a:spcPct val="0"/>
              </a:spcBef>
              <a:buFontTx/>
              <a:buNone/>
              <a:tabLst>
                <a:tab pos="465138" algn="l"/>
              </a:tabLst>
            </a:pPr>
            <a:r>
              <a:rPr lang="en-US" sz="2600" b="1" u="sng" dirty="0">
                <a:solidFill>
                  <a:schemeClr val="hlink"/>
                </a:solidFill>
              </a:rPr>
              <a:t>Example</a:t>
            </a:r>
            <a:r>
              <a:rPr lang="en-US" sz="2600" b="1" i="1" dirty="0">
                <a:solidFill>
                  <a:schemeClr val="hlink"/>
                </a:solidFill>
              </a:rPr>
              <a:t> </a:t>
            </a:r>
          </a:p>
          <a:p>
            <a:pPr marL="228600" indent="-228600">
              <a:lnSpc>
                <a:spcPct val="100000"/>
              </a:lnSpc>
              <a:spcBef>
                <a:spcPct val="0"/>
              </a:spcBef>
              <a:tabLst>
                <a:tab pos="465138" algn="l"/>
              </a:tabLst>
            </a:pPr>
            <a:r>
              <a:rPr lang="en-US" sz="2200" dirty="0" smtClean="0"/>
              <a:t>Suppose that we define a class of parabolas.</a:t>
            </a:r>
          </a:p>
          <a:p>
            <a:pPr marL="228600" indent="-228600">
              <a:lnSpc>
                <a:spcPct val="100000"/>
              </a:lnSpc>
              <a:spcBef>
                <a:spcPct val="0"/>
              </a:spcBef>
              <a:tabLst>
                <a:tab pos="465138" algn="l"/>
              </a:tabLst>
            </a:pPr>
            <a:r>
              <a:rPr lang="en-US" sz="2200" b="1" u="sng" dirty="0" smtClean="0">
                <a:solidFill>
                  <a:srgbClr val="0000FF"/>
                </a:solidFill>
              </a:rPr>
              <a:t>Class </a:t>
            </a:r>
            <a:r>
              <a:rPr lang="en-US" sz="2200" b="1" u="sng" dirty="0">
                <a:solidFill>
                  <a:srgbClr val="0000FF"/>
                </a:solidFill>
              </a:rPr>
              <a:t>Parabola</a:t>
            </a:r>
            <a:r>
              <a:rPr lang="en-US" sz="2200" dirty="0"/>
              <a:t> </a:t>
            </a:r>
            <a:r>
              <a:rPr lang="en-US" sz="2200" dirty="0" smtClean="0"/>
              <a:t>shown on the next slide will illustrate:</a:t>
            </a:r>
            <a:endParaRPr lang="en-US" sz="2200" dirty="0"/>
          </a:p>
          <a:p>
            <a:pPr marL="228600" indent="-228600">
              <a:lnSpc>
                <a:spcPct val="100000"/>
              </a:lnSpc>
              <a:spcBef>
                <a:spcPct val="0"/>
              </a:spcBef>
              <a:buFont typeface="Arial" pitchFamily="34" charset="0"/>
              <a:buChar char="•"/>
              <a:tabLst>
                <a:tab pos="465138" algn="l"/>
              </a:tabLst>
            </a:pPr>
            <a:r>
              <a:rPr lang="en-US" sz="2200" dirty="0"/>
              <a:t>The use of </a:t>
            </a:r>
            <a:r>
              <a:rPr lang="en-US" sz="2200" b="1" u="sng" dirty="0">
                <a:solidFill>
                  <a:srgbClr val="0000FF"/>
                </a:solidFill>
              </a:rPr>
              <a:t>public members </a:t>
            </a:r>
            <a:r>
              <a:rPr lang="en-US" sz="2200" dirty="0"/>
              <a:t>and </a:t>
            </a:r>
            <a:r>
              <a:rPr lang="en-US" sz="2200" b="1" u="sng" dirty="0">
                <a:solidFill>
                  <a:srgbClr val="0000FF"/>
                </a:solidFill>
              </a:rPr>
              <a:t>private members</a:t>
            </a:r>
          </a:p>
          <a:p>
            <a:pPr marL="228600" indent="-228600">
              <a:lnSpc>
                <a:spcPct val="100000"/>
              </a:lnSpc>
              <a:spcBef>
                <a:spcPct val="0"/>
              </a:spcBef>
              <a:buFont typeface="Arial" pitchFamily="34" charset="0"/>
              <a:buChar char="•"/>
              <a:tabLst>
                <a:tab pos="465138" algn="l"/>
              </a:tabLst>
            </a:pPr>
            <a:r>
              <a:rPr lang="en-US" sz="2200" dirty="0"/>
              <a:t>The use of </a:t>
            </a:r>
            <a:r>
              <a:rPr lang="en-US" sz="2200" b="1" u="sng" dirty="0">
                <a:solidFill>
                  <a:srgbClr val="0000FF"/>
                </a:solidFill>
              </a:rPr>
              <a:t>member </a:t>
            </a:r>
            <a:r>
              <a:rPr lang="en-US" sz="2200" b="1" u="sng" dirty="0" smtClean="0">
                <a:solidFill>
                  <a:srgbClr val="0000FF"/>
                </a:solidFill>
              </a:rPr>
              <a:t>functions</a:t>
            </a:r>
            <a:endParaRPr lang="en-US" sz="2200" u="sng" dirty="0"/>
          </a:p>
          <a:p>
            <a:pPr marL="228600" indent="-228600">
              <a:lnSpc>
                <a:spcPct val="100000"/>
              </a:lnSpc>
              <a:spcBef>
                <a:spcPct val="0"/>
              </a:spcBef>
              <a:buFont typeface="Arial" pitchFamily="34" charset="0"/>
              <a:buChar char="•"/>
              <a:tabLst>
                <a:tab pos="465138" algn="l"/>
              </a:tabLst>
            </a:pPr>
            <a:endParaRPr lang="en-US" sz="2200" b="1" u="sng" dirty="0">
              <a:solidFill>
                <a:srgbClr val="0000FF"/>
              </a:solidFill>
            </a:endParaRPr>
          </a:p>
          <a:p>
            <a:pPr marL="228600" indent="-228600">
              <a:lnSpc>
                <a:spcPct val="100000"/>
              </a:lnSpc>
              <a:spcBef>
                <a:spcPct val="0"/>
              </a:spcBef>
              <a:tabLst>
                <a:tab pos="465138" algn="l"/>
              </a:tabLst>
            </a:pPr>
            <a:r>
              <a:rPr lang="en-US" sz="2200" dirty="0"/>
              <a:t>Recall that a parabola is define by the equation:</a:t>
            </a:r>
          </a:p>
        </p:txBody>
      </p:sp>
      <p:graphicFrame>
        <p:nvGraphicFramePr>
          <p:cNvPr id="1026" name="Object 2"/>
          <p:cNvGraphicFramePr>
            <a:graphicFrameLocks noChangeAspect="1"/>
          </p:cNvGraphicFramePr>
          <p:nvPr/>
        </p:nvGraphicFramePr>
        <p:xfrm>
          <a:off x="1615776" y="2500759"/>
          <a:ext cx="2283364" cy="527591"/>
        </p:xfrm>
        <a:graphic>
          <a:graphicData uri="http://schemas.openxmlformats.org/presentationml/2006/ole">
            <mc:AlternateContent xmlns:mc="http://schemas.openxmlformats.org/markup-compatibility/2006">
              <mc:Choice xmlns:v="urn:schemas-microsoft-com:vml" Requires="v">
                <p:oleObj spid="_x0000_s1046" name="Equation" r:id="rId4" imgW="990600" imgH="228600" progId="Equation.3">
                  <p:embed/>
                </p:oleObj>
              </mc:Choice>
              <mc:Fallback>
                <p:oleObj name="Equation" r:id="rId4" imgW="990600" imgH="228600" progId="Equation.3">
                  <p:embed/>
                  <p:pic>
                    <p:nvPicPr>
                      <p:cNvPr id="0"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5776" y="2500759"/>
                        <a:ext cx="2283364" cy="52759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2" name="Text Box 4"/>
          <p:cNvSpPr txBox="1">
            <a:spLocks noChangeArrowheads="1"/>
          </p:cNvSpPr>
          <p:nvPr/>
        </p:nvSpPr>
        <p:spPr bwMode="auto">
          <a:xfrm>
            <a:off x="0" y="3032423"/>
            <a:ext cx="8100204" cy="3139321"/>
          </a:xfrm>
          <a:prstGeom prst="rect">
            <a:avLst/>
          </a:prstGeom>
          <a:noFill/>
          <a:ln w="12700">
            <a:noFill/>
            <a:miter lim="800000"/>
            <a:headEnd type="none" w="sm" len="sm"/>
            <a:tailEnd type="none" w="sm" len="sm"/>
          </a:ln>
        </p:spPr>
        <p:txBody>
          <a:bodyPr wrap="square">
            <a:spAutoFit/>
          </a:bodyPr>
          <a:lstStyle/>
          <a:p>
            <a:pPr marL="228600" indent="-228600">
              <a:lnSpc>
                <a:spcPct val="100000"/>
              </a:lnSpc>
              <a:spcBef>
                <a:spcPct val="0"/>
              </a:spcBef>
              <a:tabLst>
                <a:tab pos="465138" algn="l"/>
              </a:tabLst>
            </a:pPr>
            <a:r>
              <a:rPr lang="en-US" sz="2200" dirty="0"/>
              <a:t>Therefore, the coefficients a, b, and c define the </a:t>
            </a:r>
            <a:r>
              <a:rPr lang="en-US" sz="2200" dirty="0" smtClean="0"/>
              <a:t>parabola</a:t>
            </a:r>
          </a:p>
          <a:p>
            <a:pPr marL="228600" indent="-228600">
              <a:lnSpc>
                <a:spcPct val="100000"/>
              </a:lnSpc>
              <a:spcBef>
                <a:spcPct val="0"/>
              </a:spcBef>
              <a:tabLst>
                <a:tab pos="465138" algn="l"/>
              </a:tabLst>
            </a:pPr>
            <a:r>
              <a:rPr lang="en-US" sz="2200" dirty="0" smtClean="0"/>
              <a:t>and </a:t>
            </a:r>
            <a:r>
              <a:rPr lang="en-US" sz="2200" dirty="0"/>
              <a:t>it </a:t>
            </a:r>
            <a:r>
              <a:rPr lang="en-US" sz="2200" dirty="0" smtClean="0"/>
              <a:t>is reasonable </a:t>
            </a:r>
            <a:r>
              <a:rPr lang="en-US" sz="2200" dirty="0"/>
              <a:t>to make a, b, and c </a:t>
            </a:r>
            <a:r>
              <a:rPr lang="en-US" sz="2200" b="1" i="1" dirty="0"/>
              <a:t>data members </a:t>
            </a:r>
            <a:r>
              <a:rPr lang="en-US" sz="2200" dirty="0" smtClean="0"/>
              <a:t>in</a:t>
            </a:r>
          </a:p>
          <a:p>
            <a:pPr marL="228600" indent="-228600">
              <a:lnSpc>
                <a:spcPct val="100000"/>
              </a:lnSpc>
              <a:spcBef>
                <a:spcPct val="0"/>
              </a:spcBef>
              <a:tabLst>
                <a:tab pos="465138" algn="l"/>
              </a:tabLst>
            </a:pPr>
            <a:r>
              <a:rPr lang="en-US" sz="2200" b="1" i="1" dirty="0" smtClean="0"/>
              <a:t>class </a:t>
            </a:r>
            <a:r>
              <a:rPr lang="en-US" sz="2200" b="1" i="1" dirty="0"/>
              <a:t>Parabola</a:t>
            </a:r>
            <a:r>
              <a:rPr lang="en-US" sz="2200" dirty="0"/>
              <a:t>.</a:t>
            </a:r>
          </a:p>
          <a:p>
            <a:pPr marL="228600" indent="-228600">
              <a:lnSpc>
                <a:spcPct val="100000"/>
              </a:lnSpc>
              <a:spcBef>
                <a:spcPct val="0"/>
              </a:spcBef>
              <a:tabLst>
                <a:tab pos="465138" algn="l"/>
              </a:tabLst>
            </a:pPr>
            <a:endParaRPr lang="en-US" sz="2200" dirty="0"/>
          </a:p>
          <a:p>
            <a:pPr>
              <a:lnSpc>
                <a:spcPct val="100000"/>
              </a:lnSpc>
              <a:spcBef>
                <a:spcPct val="0"/>
              </a:spcBef>
              <a:tabLst>
                <a:tab pos="465138" algn="l"/>
              </a:tabLst>
            </a:pPr>
            <a:r>
              <a:rPr lang="en-US" sz="2200" dirty="0"/>
              <a:t>We could add various functions to work with parabolas, but this simple example will just include </a:t>
            </a:r>
            <a:r>
              <a:rPr lang="en-US" sz="2200" b="1" i="1" u="sng" dirty="0" smtClean="0"/>
              <a:t>two member functions</a:t>
            </a:r>
            <a:r>
              <a:rPr lang="en-US" sz="2200" dirty="0" smtClean="0"/>
              <a:t>:</a:t>
            </a:r>
            <a:endParaRPr lang="en-US" sz="2200" dirty="0"/>
          </a:p>
          <a:p>
            <a:pPr marL="228600" indent="-228600">
              <a:lnSpc>
                <a:spcPct val="100000"/>
              </a:lnSpc>
              <a:spcBef>
                <a:spcPct val="0"/>
              </a:spcBef>
              <a:buFont typeface="Arial" pitchFamily="34" charset="0"/>
              <a:buChar char="•"/>
              <a:tabLst>
                <a:tab pos="465138" algn="l"/>
              </a:tabLst>
            </a:pPr>
            <a:r>
              <a:rPr lang="en-US" sz="2200" dirty="0"/>
              <a:t>A function to read the parabola coefficients</a:t>
            </a:r>
          </a:p>
          <a:p>
            <a:pPr marL="228600" indent="-228600">
              <a:lnSpc>
                <a:spcPct val="100000"/>
              </a:lnSpc>
              <a:spcBef>
                <a:spcPct val="0"/>
              </a:spcBef>
              <a:buFont typeface="Arial" pitchFamily="34" charset="0"/>
              <a:buChar char="•"/>
              <a:tabLst>
                <a:tab pos="465138" algn="l"/>
              </a:tabLst>
            </a:pPr>
            <a:r>
              <a:rPr lang="en-US" sz="2200" dirty="0"/>
              <a:t>A function to find the area under a parabola, which is found as follows:</a:t>
            </a:r>
          </a:p>
        </p:txBody>
      </p:sp>
      <p:graphicFrame>
        <p:nvGraphicFramePr>
          <p:cNvPr id="1027" name="Object 3"/>
          <p:cNvGraphicFramePr>
            <a:graphicFrameLocks noChangeAspect="1"/>
          </p:cNvGraphicFramePr>
          <p:nvPr>
            <p:extLst>
              <p:ext uri="{D42A27DB-BD31-4B8C-83A1-F6EECF244321}">
                <p14:modId xmlns:p14="http://schemas.microsoft.com/office/powerpoint/2010/main" val="129561286"/>
              </p:ext>
            </p:extLst>
          </p:nvPr>
        </p:nvGraphicFramePr>
        <p:xfrm>
          <a:off x="1154870" y="5851383"/>
          <a:ext cx="6716286" cy="1006617"/>
        </p:xfrm>
        <a:graphic>
          <a:graphicData uri="http://schemas.openxmlformats.org/presentationml/2006/ole">
            <mc:AlternateContent xmlns:mc="http://schemas.openxmlformats.org/markup-compatibility/2006">
              <mc:Choice xmlns:v="urn:schemas-microsoft-com:vml" Requires="v">
                <p:oleObj spid="_x0000_s1047" name="Equation" r:id="rId6" imgW="3556000" imgH="533400" progId="Equation.3">
                  <p:embed/>
                </p:oleObj>
              </mc:Choice>
              <mc:Fallback>
                <p:oleObj name="Equation" r:id="rId6" imgW="3556000" imgH="533400" progId="Equation.3">
                  <p:embed/>
                  <p:pic>
                    <p:nvPicPr>
                      <p:cNvPr id="0"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4870" y="5851383"/>
                        <a:ext cx="6716286" cy="1006617"/>
                      </a:xfrm>
                      <a:prstGeom prst="rect">
                        <a:avLst/>
                      </a:prstGeom>
                      <a:noFill/>
                    </p:spPr>
                  </p:pic>
                </p:oleObj>
              </mc:Fallback>
            </mc:AlternateContent>
          </a:graphicData>
        </a:graphic>
      </p:graphicFrame>
      <p:graphicFrame>
        <p:nvGraphicFramePr>
          <p:cNvPr id="9" name="Group 48"/>
          <p:cNvGraphicFramePr>
            <a:graphicFrameLocks noGrp="1"/>
          </p:cNvGraphicFramePr>
          <p:nvPr>
            <p:extLst>
              <p:ext uri="{D42A27DB-BD31-4B8C-83A1-F6EECF244321}">
                <p14:modId xmlns:p14="http://schemas.microsoft.com/office/powerpoint/2010/main" val="1671945969"/>
              </p:ext>
            </p:extLst>
          </p:nvPr>
        </p:nvGraphicFramePr>
        <p:xfrm>
          <a:off x="6917487" y="373075"/>
          <a:ext cx="2226513" cy="3581112"/>
        </p:xfrm>
        <a:graphic>
          <a:graphicData uri="http://schemas.openxmlformats.org/drawingml/2006/table">
            <a:tbl>
              <a:tblPr/>
              <a:tblGrid>
                <a:gridCol w="2226513"/>
              </a:tblGrid>
              <a:tr h="836762">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000" b="0" i="0" u="sng" strike="noStrike" cap="none" normalizeH="0" baseline="0" dirty="0" smtClean="0">
                          <a:ln>
                            <a:noFill/>
                          </a:ln>
                          <a:solidFill>
                            <a:schemeClr val="tx1"/>
                          </a:solidFill>
                          <a:effectLst/>
                          <a:latin typeface="Times New Roman" pitchFamily="18" charset="0"/>
                        </a:rPr>
                        <a:t>Class Name</a:t>
                      </a:r>
                      <a:r>
                        <a:rPr kumimoji="0" lang="en-US" sz="2000" b="0" i="0" u="none" strike="noStrike" cap="none" normalizeH="0" baseline="0" dirty="0" smtClean="0">
                          <a:ln>
                            <a:noFill/>
                          </a:ln>
                          <a:solidFill>
                            <a:schemeClr val="tx1"/>
                          </a:solidFill>
                          <a:effectLst/>
                          <a:latin typeface="Times New Roman" pitchFamily="18" charset="0"/>
                        </a:rPr>
                        <a:t>:</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000" b="1" i="0" u="none" strike="noStrike" cap="none" normalizeH="0" baseline="0" dirty="0" smtClean="0">
                          <a:ln>
                            <a:noFill/>
                          </a:ln>
                          <a:solidFill>
                            <a:schemeClr val="hlink"/>
                          </a:solidFill>
                          <a:effectLst/>
                          <a:latin typeface="Times New Roman" pitchFamily="18" charset="0"/>
                        </a:rPr>
                        <a:t>Parabola</a:t>
                      </a:r>
                      <a:endParaRPr kumimoji="0" lang="en-US" sz="2000" b="1" i="0" u="none" strike="noStrike" cap="none" normalizeH="0" baseline="0" dirty="0" smtClean="0">
                        <a:ln>
                          <a:noFill/>
                        </a:ln>
                        <a:solidFill>
                          <a:srgbClr val="FF0000"/>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80374">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000" b="0" i="0" u="sng" strike="noStrike" cap="none" normalizeH="0" baseline="0" dirty="0" smtClean="0">
                          <a:ln>
                            <a:noFill/>
                          </a:ln>
                          <a:solidFill>
                            <a:schemeClr val="tx1"/>
                          </a:solidFill>
                          <a:effectLst/>
                          <a:latin typeface="Times New Roman" pitchFamily="18" charset="0"/>
                        </a:rPr>
                        <a:t>Data Members</a:t>
                      </a:r>
                      <a:r>
                        <a:rPr kumimoji="0" lang="en-US" sz="2000" b="0" i="0" u="none" strike="noStrike" cap="none" normalizeH="0" baseline="0" dirty="0" smtClean="0">
                          <a:ln>
                            <a:noFill/>
                          </a:ln>
                          <a:solidFill>
                            <a:schemeClr val="tx1"/>
                          </a:solidFill>
                          <a:effectLst/>
                          <a:latin typeface="Times New Roman" pitchFamily="18" charset="0"/>
                        </a:rPr>
                        <a:t>:</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000" b="1" i="0" u="none" strike="noStrike" cap="none" normalizeH="0" baseline="0" dirty="0" smtClean="0">
                          <a:ln>
                            <a:noFill/>
                          </a:ln>
                          <a:solidFill>
                            <a:srgbClr val="0000FF"/>
                          </a:solidFill>
                          <a:effectLst/>
                          <a:latin typeface="Times New Roman" pitchFamily="18" charset="0"/>
                        </a:rPr>
                        <a:t>a: double</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000" b="1" i="0" u="none" strike="noStrike" cap="none" normalizeH="0" baseline="0" dirty="0" smtClean="0">
                          <a:ln>
                            <a:noFill/>
                          </a:ln>
                          <a:solidFill>
                            <a:srgbClr val="0000FF"/>
                          </a:solidFill>
                          <a:effectLst/>
                          <a:latin typeface="Times New Roman" pitchFamily="18" charset="0"/>
                        </a:rPr>
                        <a:t>b: double</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000" b="1" i="0" u="none" strike="noStrike" cap="none" normalizeH="0" baseline="0" dirty="0" smtClean="0">
                          <a:ln>
                            <a:noFill/>
                          </a:ln>
                          <a:solidFill>
                            <a:srgbClr val="0000FF"/>
                          </a:solidFill>
                          <a:effectLst/>
                          <a:latin typeface="Times New Roman" pitchFamily="18" charset="0"/>
                        </a:rPr>
                        <a:t>c: double</a:t>
                      </a:r>
                      <a:endParaRPr kumimoji="0" lang="en-US" sz="2000" b="1" i="0" u="none" strike="noStrike" cap="none" normalizeH="0" baseline="0" dirty="0" smtClean="0">
                        <a:ln>
                          <a:noFill/>
                        </a:ln>
                        <a:solidFill>
                          <a:srgbClr val="0000FF"/>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25083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000" b="0" i="0" u="sng" strike="noStrike" cap="none" normalizeH="0" baseline="0" dirty="0" smtClean="0">
                          <a:ln>
                            <a:noFill/>
                          </a:ln>
                          <a:solidFill>
                            <a:schemeClr val="tx1"/>
                          </a:solidFill>
                          <a:effectLst/>
                          <a:latin typeface="Times New Roman" pitchFamily="18" charset="0"/>
                        </a:rPr>
                        <a:t>Member Functions</a:t>
                      </a:r>
                      <a:r>
                        <a:rPr kumimoji="0" lang="en-US" sz="2000" b="0" i="0" u="none" strike="noStrike" cap="none" normalizeH="0" baseline="0" dirty="0" smtClean="0">
                          <a:ln>
                            <a:noFill/>
                          </a:ln>
                          <a:solidFill>
                            <a:schemeClr val="tx1"/>
                          </a:solidFill>
                          <a:effectLst/>
                          <a:latin typeface="Times New Roman" pitchFamily="18" charset="0"/>
                        </a:rPr>
                        <a:t>:</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000" b="1" i="0" u="none" strike="noStrike" cap="none" normalizeH="0" baseline="0" dirty="0" smtClean="0">
                          <a:ln>
                            <a:noFill/>
                          </a:ln>
                          <a:solidFill>
                            <a:schemeClr val="hlink"/>
                          </a:solidFill>
                          <a:effectLst/>
                          <a:latin typeface="Times New Roman" pitchFamily="18" charset="0"/>
                        </a:rPr>
                        <a:t>+</a:t>
                      </a:r>
                      <a:r>
                        <a:rPr kumimoji="0" lang="en-US" sz="2000" b="1" i="0" u="none" strike="noStrike" cap="none" normalizeH="0" baseline="0" dirty="0" err="1" smtClean="0">
                          <a:ln>
                            <a:noFill/>
                          </a:ln>
                          <a:solidFill>
                            <a:schemeClr val="hlink"/>
                          </a:solidFill>
                          <a:effectLst/>
                          <a:latin typeface="Times New Roman" pitchFamily="18" charset="0"/>
                        </a:rPr>
                        <a:t>read_coeff</a:t>
                      </a:r>
                      <a:r>
                        <a:rPr kumimoji="0" lang="en-US" sz="2000" b="1" i="0" u="none" strike="noStrike" cap="none" normalizeH="0" baseline="0" dirty="0" smtClean="0">
                          <a:ln>
                            <a:noFill/>
                          </a:ln>
                          <a:solidFill>
                            <a:schemeClr val="hlink"/>
                          </a:solidFill>
                          <a:effectLst/>
                          <a:latin typeface="Times New Roman" pitchFamily="18" charset="0"/>
                        </a:rPr>
                        <a:t>( )</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000" b="1" i="0" u="none" strike="noStrike" cap="none" normalizeH="0" baseline="0" dirty="0" smtClean="0">
                          <a:ln>
                            <a:noFill/>
                          </a:ln>
                          <a:solidFill>
                            <a:schemeClr val="hlink"/>
                          </a:solidFill>
                          <a:effectLst/>
                          <a:latin typeface="Times New Roman" pitchFamily="18" charset="0"/>
                        </a:rPr>
                        <a:t>+</a:t>
                      </a:r>
                      <a:r>
                        <a:rPr kumimoji="0" lang="en-US" sz="2000" b="1" i="0" u="none" strike="noStrike" cap="none" normalizeH="0" baseline="0" dirty="0" err="1" smtClean="0">
                          <a:ln>
                            <a:noFill/>
                          </a:ln>
                          <a:solidFill>
                            <a:schemeClr val="hlink"/>
                          </a:solidFill>
                          <a:effectLst/>
                          <a:latin typeface="Times New Roman" pitchFamily="18" charset="0"/>
                        </a:rPr>
                        <a:t>calc_area</a:t>
                      </a:r>
                      <a:r>
                        <a:rPr kumimoji="0" lang="en-US" sz="2000" b="1" i="0" u="none" strike="noStrike" cap="none" normalizeH="0" baseline="0" dirty="0" smtClean="0">
                          <a:ln>
                            <a:noFill/>
                          </a:ln>
                          <a:solidFill>
                            <a:schemeClr val="hlink"/>
                          </a:solidFill>
                          <a:effectLst/>
                          <a:latin typeface="Times New Roman" pitchFamily="18" charset="0"/>
                        </a:rPr>
                        <a:t>( )</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 name="Rectangle 1"/>
          <p:cNvSpPr/>
          <p:nvPr/>
        </p:nvSpPr>
        <p:spPr>
          <a:xfrm>
            <a:off x="6881402" y="9455"/>
            <a:ext cx="1678665" cy="313932"/>
          </a:xfrm>
          <a:prstGeom prst="rect">
            <a:avLst/>
          </a:prstGeom>
        </p:spPr>
        <p:txBody>
          <a:bodyPr wrap="none">
            <a:spAutoFit/>
          </a:bodyPr>
          <a:lstStyle/>
          <a:p>
            <a:r>
              <a:rPr lang="en-US" b="1" i="1" dirty="0" smtClean="0"/>
              <a:t>Class diagram:</a:t>
            </a:r>
            <a:endParaRPr lang="en-US" b="1" i="1" dirty="0"/>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5"/>
          <p:cNvPicPr>
            <a:picLocks noChangeAspect="1" noChangeArrowheads="1"/>
          </p:cNvPicPr>
          <p:nvPr/>
        </p:nvPicPr>
        <p:blipFill>
          <a:blip r:embed="rId3" cstate="print"/>
          <a:srcRect l="21484" t="22623" r="21484" b="25055"/>
          <a:stretch>
            <a:fillRect/>
          </a:stretch>
        </p:blipFill>
        <p:spPr bwMode="auto">
          <a:xfrm>
            <a:off x="0" y="396097"/>
            <a:ext cx="7632700" cy="5251450"/>
          </a:xfrm>
          <a:prstGeom prst="rect">
            <a:avLst/>
          </a:prstGeom>
          <a:noFill/>
          <a:ln w="28575" algn="ctr">
            <a:solidFill>
              <a:srgbClr val="0000FF"/>
            </a:solidFill>
            <a:miter lim="800000"/>
            <a:headEnd/>
            <a:tailEnd/>
          </a:ln>
        </p:spPr>
      </p:pic>
      <p:sp>
        <p:nvSpPr>
          <p:cNvPr id="4" name="Slide Number Placeholder 3"/>
          <p:cNvSpPr txBox="1">
            <a:spLocks noGrp="1"/>
          </p:cNvSpPr>
          <p:nvPr/>
        </p:nvSpPr>
        <p:spPr>
          <a:xfrm>
            <a:off x="7848600" y="5481638"/>
            <a:ext cx="1244600" cy="365125"/>
          </a:xfrm>
          <a:prstGeom prst="rect">
            <a:avLst/>
          </a:prstGeom>
          <a:noFill/>
        </p:spPr>
        <p:txBody>
          <a:bodyPr anchor="ctr"/>
          <a:lstStyle/>
          <a:p>
            <a:pPr algn="ctr">
              <a:lnSpc>
                <a:spcPct val="100000"/>
              </a:lnSpc>
              <a:spcBef>
                <a:spcPct val="0"/>
              </a:spcBef>
              <a:buFontTx/>
              <a:buNone/>
              <a:defRPr/>
            </a:pPr>
            <a:fld id="{0927EB60-97C9-4297-BF54-C7635E7313B2}" type="slidenum">
              <a:rPr lang="en-US" sz="1200">
                <a:solidFill>
                  <a:schemeClr val="tx1">
                    <a:tint val="75000"/>
                  </a:schemeClr>
                </a:solidFill>
                <a:latin typeface="Times New Roman" charset="0"/>
              </a:rPr>
              <a:pPr algn="ctr">
                <a:lnSpc>
                  <a:spcPct val="100000"/>
                </a:lnSpc>
                <a:spcBef>
                  <a:spcPct val="0"/>
                </a:spcBef>
                <a:buFontTx/>
                <a:buNone/>
                <a:defRPr/>
              </a:pPr>
              <a:t>17</a:t>
            </a:fld>
            <a:endParaRPr lang="en-US" sz="1200" dirty="0">
              <a:solidFill>
                <a:schemeClr val="tx1">
                  <a:tint val="75000"/>
                </a:schemeClr>
              </a:solidFill>
              <a:latin typeface="Times New Roman" charset="0"/>
            </a:endParaRPr>
          </a:p>
        </p:txBody>
      </p:sp>
      <p:sp>
        <p:nvSpPr>
          <p:cNvPr id="15364" name="Text Box 4"/>
          <p:cNvSpPr txBox="1">
            <a:spLocks noChangeArrowheads="1"/>
          </p:cNvSpPr>
          <p:nvPr/>
        </p:nvSpPr>
        <p:spPr bwMode="auto">
          <a:xfrm>
            <a:off x="0" y="0"/>
            <a:ext cx="9144000" cy="461665"/>
          </a:xfrm>
          <a:prstGeom prst="rect">
            <a:avLst/>
          </a:prstGeom>
          <a:noFill/>
          <a:ln w="12700">
            <a:noFill/>
            <a:miter lim="800000"/>
            <a:headEnd type="none" w="sm" len="sm"/>
            <a:tailEnd type="none" w="sm" len="sm"/>
          </a:ln>
        </p:spPr>
        <p:txBody>
          <a:bodyPr>
            <a:spAutoFit/>
          </a:bodyPr>
          <a:lstStyle/>
          <a:p>
            <a:pPr>
              <a:lnSpc>
                <a:spcPct val="100000"/>
              </a:lnSpc>
              <a:spcBef>
                <a:spcPct val="0"/>
              </a:spcBef>
              <a:buFontTx/>
              <a:buNone/>
              <a:tabLst>
                <a:tab pos="465138" algn="l"/>
              </a:tabLst>
            </a:pPr>
            <a:r>
              <a:rPr lang="en-US" sz="2400" b="1" dirty="0">
                <a:solidFill>
                  <a:schemeClr val="hlink"/>
                </a:solidFill>
              </a:rPr>
              <a:t>Example:  class Parabola</a:t>
            </a:r>
            <a:endParaRPr lang="en-US" sz="2400" b="1" i="1" dirty="0">
              <a:solidFill>
                <a:schemeClr val="hlink"/>
              </a:solidFill>
            </a:endParaRPr>
          </a:p>
        </p:txBody>
      </p:sp>
      <p:sp>
        <p:nvSpPr>
          <p:cNvPr id="11" name="Rectangle 10"/>
          <p:cNvSpPr/>
          <p:nvPr/>
        </p:nvSpPr>
        <p:spPr bwMode="auto">
          <a:xfrm>
            <a:off x="736600" y="4155776"/>
            <a:ext cx="2133600" cy="279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en-US"/>
          </a:p>
        </p:txBody>
      </p:sp>
      <p:cxnSp>
        <p:nvCxnSpPr>
          <p:cNvPr id="13" name="Straight Arrow Connector 12"/>
          <p:cNvCxnSpPr/>
          <p:nvPr/>
        </p:nvCxnSpPr>
        <p:spPr bwMode="auto">
          <a:xfrm flipV="1">
            <a:off x="152400" y="4422475"/>
            <a:ext cx="584200" cy="4699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bwMode="auto">
          <a:xfrm flipH="1" flipV="1">
            <a:off x="152400" y="4892376"/>
            <a:ext cx="323042" cy="861443"/>
          </a:xfrm>
          <a:prstGeom prst="straightConnector1">
            <a:avLst/>
          </a:prstGeom>
          <a:ln w="2857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15370" name="TextBox 16"/>
          <p:cNvSpPr txBox="1">
            <a:spLocks noChangeArrowheads="1"/>
          </p:cNvSpPr>
          <p:nvPr/>
        </p:nvSpPr>
        <p:spPr bwMode="auto">
          <a:xfrm>
            <a:off x="389387" y="5657671"/>
            <a:ext cx="8521700" cy="1200330"/>
          </a:xfrm>
          <a:prstGeom prst="rect">
            <a:avLst/>
          </a:prstGeom>
          <a:noFill/>
          <a:ln w="9525">
            <a:noFill/>
            <a:miter lim="800000"/>
            <a:headEnd/>
            <a:tailEnd/>
          </a:ln>
        </p:spPr>
        <p:txBody>
          <a:bodyPr>
            <a:spAutoFit/>
          </a:bodyPr>
          <a:lstStyle/>
          <a:p>
            <a:r>
              <a:rPr lang="en-US" sz="2000" b="1" dirty="0">
                <a:solidFill>
                  <a:srgbClr val="FF0000"/>
                </a:solidFill>
              </a:rPr>
              <a:t>Note that </a:t>
            </a:r>
            <a:r>
              <a:rPr lang="en-US" sz="2000" b="1" dirty="0" smtClean="0">
                <a:solidFill>
                  <a:srgbClr val="FF0000"/>
                </a:solidFill>
              </a:rPr>
              <a:t>since the member functions are defined outside of the class:</a:t>
            </a:r>
          </a:p>
          <a:p>
            <a:pPr marL="233363" indent="-233363">
              <a:buFont typeface="Arial" pitchFamily="34" charset="0"/>
              <a:buChar char="•"/>
            </a:pPr>
            <a:r>
              <a:rPr lang="en-US" sz="2000" b="1" dirty="0" smtClean="0">
                <a:solidFill>
                  <a:srgbClr val="FF0000"/>
                </a:solidFill>
              </a:rPr>
              <a:t>the class includes function declarations (prototypes)</a:t>
            </a:r>
          </a:p>
          <a:p>
            <a:pPr marL="233363" indent="-233363">
              <a:buFont typeface="Arial" pitchFamily="34" charset="0"/>
              <a:buChar char="•"/>
            </a:pPr>
            <a:r>
              <a:rPr lang="en-US" sz="2000" b="1" dirty="0" smtClean="0">
                <a:solidFill>
                  <a:srgbClr val="FF0000"/>
                </a:solidFill>
              </a:rPr>
              <a:t>the </a:t>
            </a:r>
            <a:r>
              <a:rPr lang="en-US" sz="2000" b="1" dirty="0">
                <a:solidFill>
                  <a:srgbClr val="FF0000"/>
                </a:solidFill>
              </a:rPr>
              <a:t>class name (</a:t>
            </a:r>
            <a:r>
              <a:rPr lang="en-US" sz="2000" b="1" dirty="0">
                <a:solidFill>
                  <a:srgbClr val="0000FF"/>
                </a:solidFill>
              </a:rPr>
              <a:t>Parabola</a:t>
            </a:r>
            <a:r>
              <a:rPr lang="en-US" sz="2000" b="1" dirty="0">
                <a:solidFill>
                  <a:srgbClr val="FF0000"/>
                </a:solidFill>
              </a:rPr>
              <a:t>) and the scope resolution operator (</a:t>
            </a:r>
            <a:r>
              <a:rPr lang="en-US" sz="2000" b="1" dirty="0">
                <a:solidFill>
                  <a:srgbClr val="0000FF"/>
                </a:solidFill>
              </a:rPr>
              <a:t>::</a:t>
            </a:r>
            <a:r>
              <a:rPr lang="en-US" sz="2000" b="1" dirty="0">
                <a:solidFill>
                  <a:srgbClr val="FF0000"/>
                </a:solidFill>
              </a:rPr>
              <a:t>) must precede the function name (</a:t>
            </a:r>
            <a:r>
              <a:rPr lang="en-US" sz="2000" b="1" dirty="0" err="1">
                <a:solidFill>
                  <a:srgbClr val="0000FF"/>
                </a:solidFill>
              </a:rPr>
              <a:t>calc_area</a:t>
            </a:r>
            <a:r>
              <a:rPr lang="en-US" sz="2000" b="1" dirty="0">
                <a:solidFill>
                  <a:srgbClr val="FF0000"/>
                </a:solidFill>
              </a:rPr>
              <a:t>).</a:t>
            </a:r>
          </a:p>
        </p:txBody>
      </p:sp>
      <p:sp>
        <p:nvSpPr>
          <p:cNvPr id="15366" name="Rectangle 9"/>
          <p:cNvSpPr>
            <a:spLocks noChangeArrowheads="1"/>
          </p:cNvSpPr>
          <p:nvPr/>
        </p:nvSpPr>
        <p:spPr bwMode="auto">
          <a:xfrm>
            <a:off x="3614468" y="0"/>
            <a:ext cx="5529532" cy="313932"/>
          </a:xfrm>
          <a:prstGeom prst="rect">
            <a:avLst/>
          </a:prstGeom>
          <a:noFill/>
          <a:ln w="9525">
            <a:noFill/>
            <a:miter lim="800000"/>
            <a:headEnd/>
            <a:tailEnd/>
          </a:ln>
        </p:spPr>
        <p:txBody>
          <a:bodyPr wrap="square">
            <a:spAutoFit/>
          </a:bodyPr>
          <a:lstStyle/>
          <a:p>
            <a:r>
              <a:rPr lang="en-US" dirty="0"/>
              <a:t>Ref:  </a:t>
            </a:r>
            <a:r>
              <a:rPr lang="en-US" u="sng" dirty="0"/>
              <a:t>Programming in C++</a:t>
            </a:r>
            <a:r>
              <a:rPr lang="en-US" dirty="0"/>
              <a:t>, by </a:t>
            </a:r>
            <a:r>
              <a:rPr lang="en-US" dirty="0" err="1"/>
              <a:t>D’Orazzio</a:t>
            </a:r>
            <a:r>
              <a:rPr lang="en-US" dirty="0"/>
              <a:t> – Chapter 8).</a:t>
            </a: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84EFA945-9D62-40AD-A306-77EC82978941}" type="slidenum">
              <a:rPr lang="en-US"/>
              <a:pPr>
                <a:defRPr/>
              </a:pPr>
              <a:t>18</a:t>
            </a:fld>
            <a:endParaRPr lang="en-US"/>
          </a:p>
        </p:txBody>
      </p:sp>
      <p:sp>
        <p:nvSpPr>
          <p:cNvPr id="5" name="Slide Number Placeholder 5"/>
          <p:cNvSpPr txBox="1">
            <a:spLocks noGrp="1"/>
          </p:cNvSpPr>
          <p:nvPr/>
        </p:nvSpPr>
        <p:spPr>
          <a:xfrm>
            <a:off x="6553200" y="6356350"/>
            <a:ext cx="2133600" cy="365125"/>
          </a:xfrm>
          <a:prstGeom prst="rect">
            <a:avLst/>
          </a:prstGeom>
          <a:noFill/>
        </p:spPr>
        <p:txBody>
          <a:bodyPr anchor="ctr"/>
          <a:lstStyle/>
          <a:p>
            <a:pPr algn="r">
              <a:lnSpc>
                <a:spcPct val="100000"/>
              </a:lnSpc>
              <a:spcBef>
                <a:spcPct val="0"/>
              </a:spcBef>
              <a:buFontTx/>
              <a:buNone/>
              <a:defRPr/>
            </a:pPr>
            <a:fld id="{29F4A0CD-2885-412C-81F2-3C7C0F8B00AC}" type="slidenum">
              <a:rPr lang="en-US" sz="1200">
                <a:solidFill>
                  <a:schemeClr val="tx1">
                    <a:tint val="75000"/>
                  </a:schemeClr>
                </a:solidFill>
                <a:latin typeface="Times New Roman" charset="0"/>
              </a:rPr>
              <a:pPr algn="r">
                <a:lnSpc>
                  <a:spcPct val="100000"/>
                </a:lnSpc>
                <a:spcBef>
                  <a:spcPct val="0"/>
                </a:spcBef>
                <a:buFontTx/>
                <a:buNone/>
                <a:defRPr/>
              </a:pPr>
              <a:t>18</a:t>
            </a:fld>
            <a:endParaRPr lang="en-US" sz="1200">
              <a:solidFill>
                <a:schemeClr val="tx1">
                  <a:tint val="75000"/>
                </a:schemeClr>
              </a:solidFill>
              <a:latin typeface="Times New Roman" charset="0"/>
            </a:endParaRPr>
          </a:p>
        </p:txBody>
      </p:sp>
      <p:sp>
        <p:nvSpPr>
          <p:cNvPr id="4" name="Slide Number Placeholder 3"/>
          <p:cNvSpPr txBox="1">
            <a:spLocks noGrp="1"/>
          </p:cNvSpPr>
          <p:nvPr/>
        </p:nvSpPr>
        <p:spPr>
          <a:xfrm>
            <a:off x="6553200" y="6356350"/>
            <a:ext cx="2133600" cy="365125"/>
          </a:xfrm>
          <a:prstGeom prst="rect">
            <a:avLst/>
          </a:prstGeom>
          <a:noFill/>
        </p:spPr>
        <p:txBody>
          <a:bodyPr anchor="ctr"/>
          <a:lstStyle/>
          <a:p>
            <a:pPr algn="r">
              <a:lnSpc>
                <a:spcPct val="100000"/>
              </a:lnSpc>
              <a:spcBef>
                <a:spcPct val="0"/>
              </a:spcBef>
              <a:buFontTx/>
              <a:buNone/>
              <a:defRPr/>
            </a:pPr>
            <a:fld id="{AC68C123-4678-4BA6-A0AD-E8FEB187D7F3}" type="slidenum">
              <a:rPr lang="en-US" sz="1200">
                <a:solidFill>
                  <a:schemeClr val="tx1">
                    <a:tint val="75000"/>
                  </a:schemeClr>
                </a:solidFill>
                <a:latin typeface="Times New Roman" charset="0"/>
              </a:rPr>
              <a:pPr algn="r">
                <a:lnSpc>
                  <a:spcPct val="100000"/>
                </a:lnSpc>
                <a:spcBef>
                  <a:spcPct val="0"/>
                </a:spcBef>
                <a:buFontTx/>
                <a:buNone/>
                <a:defRPr/>
              </a:pPr>
              <a:t>18</a:t>
            </a:fld>
            <a:endParaRPr lang="en-US" sz="1200">
              <a:solidFill>
                <a:schemeClr val="tx1">
                  <a:tint val="75000"/>
                </a:schemeClr>
              </a:solidFill>
              <a:latin typeface="Times New Roman" charset="0"/>
            </a:endParaRPr>
          </a:p>
        </p:txBody>
      </p:sp>
      <p:sp>
        <p:nvSpPr>
          <p:cNvPr id="16389" name="Text Box 4"/>
          <p:cNvSpPr txBox="1">
            <a:spLocks noChangeArrowheads="1"/>
          </p:cNvSpPr>
          <p:nvPr/>
        </p:nvSpPr>
        <p:spPr bwMode="auto">
          <a:xfrm>
            <a:off x="0" y="0"/>
            <a:ext cx="9144000" cy="492125"/>
          </a:xfrm>
          <a:prstGeom prst="rect">
            <a:avLst/>
          </a:prstGeom>
          <a:noFill/>
          <a:ln w="12700">
            <a:noFill/>
            <a:miter lim="800000"/>
            <a:headEnd type="none" w="sm" len="sm"/>
            <a:tailEnd type="none" w="sm" len="sm"/>
          </a:ln>
        </p:spPr>
        <p:txBody>
          <a:bodyPr>
            <a:spAutoFit/>
          </a:bodyPr>
          <a:lstStyle/>
          <a:p>
            <a:pPr>
              <a:lnSpc>
                <a:spcPct val="100000"/>
              </a:lnSpc>
              <a:spcBef>
                <a:spcPct val="0"/>
              </a:spcBef>
              <a:buFontTx/>
              <a:buNone/>
              <a:tabLst>
                <a:tab pos="465138" algn="l"/>
              </a:tabLst>
            </a:pPr>
            <a:r>
              <a:rPr lang="en-US" sz="2600" b="1" u="sng">
                <a:solidFill>
                  <a:schemeClr val="hlink"/>
                </a:solidFill>
              </a:rPr>
              <a:t>Example:  class Parabola</a:t>
            </a:r>
            <a:r>
              <a:rPr lang="en-US" sz="2600">
                <a:solidFill>
                  <a:schemeClr val="hlink"/>
                </a:solidFill>
              </a:rPr>
              <a:t> (continued)</a:t>
            </a:r>
            <a:endParaRPr lang="en-US" sz="2600" b="1" i="1">
              <a:solidFill>
                <a:schemeClr val="hlink"/>
              </a:solidFill>
            </a:endParaRPr>
          </a:p>
        </p:txBody>
      </p:sp>
      <p:pic>
        <p:nvPicPr>
          <p:cNvPr id="16390" name="Picture 3"/>
          <p:cNvPicPr>
            <a:picLocks noChangeAspect="1" noChangeArrowheads="1"/>
          </p:cNvPicPr>
          <p:nvPr/>
        </p:nvPicPr>
        <p:blipFill>
          <a:blip r:embed="rId3" cstate="print"/>
          <a:srcRect l="21616" t="51215" r="23306" b="15799"/>
          <a:stretch>
            <a:fillRect/>
          </a:stretch>
        </p:blipFill>
        <p:spPr bwMode="auto">
          <a:xfrm>
            <a:off x="0" y="495300"/>
            <a:ext cx="9144000" cy="4106863"/>
          </a:xfrm>
          <a:prstGeom prst="rect">
            <a:avLst/>
          </a:prstGeom>
          <a:noFill/>
          <a:ln w="28575" algn="ctr">
            <a:solidFill>
              <a:srgbClr val="0000CC"/>
            </a:solidFill>
            <a:miter lim="800000"/>
            <a:headEnd/>
            <a:tailEnd/>
          </a:ln>
        </p:spPr>
      </p:pic>
      <p:pic>
        <p:nvPicPr>
          <p:cNvPr id="16391" name="Picture 2"/>
          <p:cNvPicPr>
            <a:picLocks noChangeAspect="1" noChangeArrowheads="1"/>
          </p:cNvPicPr>
          <p:nvPr/>
        </p:nvPicPr>
        <p:blipFill>
          <a:blip r:embed="rId4" cstate="print"/>
          <a:srcRect r="46014" b="50000"/>
          <a:stretch>
            <a:fillRect/>
          </a:stretch>
        </p:blipFill>
        <p:spPr bwMode="auto">
          <a:xfrm>
            <a:off x="2820988" y="4279900"/>
            <a:ext cx="5510212" cy="2578100"/>
          </a:xfrm>
          <a:prstGeom prst="rect">
            <a:avLst/>
          </a:prstGeom>
          <a:noFill/>
          <a:ln w="28575" algn="ctr">
            <a:solidFill>
              <a:srgbClr val="0000FF"/>
            </a:solidFill>
            <a:miter lim="800000"/>
            <a:headEnd/>
            <a:tailEnd/>
          </a:ln>
        </p:spPr>
      </p:pic>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4"/>
          <p:cNvSpPr txBox="1">
            <a:spLocks noChangeArrowheads="1"/>
          </p:cNvSpPr>
          <p:nvPr/>
        </p:nvSpPr>
        <p:spPr bwMode="auto">
          <a:xfrm>
            <a:off x="0" y="0"/>
            <a:ext cx="9144000" cy="492125"/>
          </a:xfrm>
          <a:prstGeom prst="rect">
            <a:avLst/>
          </a:prstGeom>
          <a:noFill/>
          <a:ln w="12700">
            <a:noFill/>
            <a:miter lim="800000"/>
            <a:headEnd type="none" w="sm" len="sm"/>
            <a:tailEnd type="none" w="sm" len="sm"/>
          </a:ln>
        </p:spPr>
        <p:txBody>
          <a:bodyPr>
            <a:spAutoFit/>
          </a:bodyPr>
          <a:lstStyle/>
          <a:p>
            <a:pPr>
              <a:lnSpc>
                <a:spcPct val="100000"/>
              </a:lnSpc>
              <a:spcBef>
                <a:spcPct val="0"/>
              </a:spcBef>
              <a:buFontTx/>
              <a:buNone/>
              <a:tabLst>
                <a:tab pos="465138" algn="l"/>
              </a:tabLst>
            </a:pPr>
            <a:r>
              <a:rPr lang="en-US" sz="2600" b="1" u="sng">
                <a:solidFill>
                  <a:schemeClr val="hlink"/>
                </a:solidFill>
              </a:rPr>
              <a:t>Class Parabola – Class and Member function definitions</a:t>
            </a:r>
            <a:r>
              <a:rPr lang="en-US" sz="2600">
                <a:solidFill>
                  <a:schemeClr val="hlink"/>
                </a:solidFill>
              </a:rPr>
              <a:t> </a:t>
            </a:r>
          </a:p>
        </p:txBody>
      </p:sp>
      <p:sp>
        <p:nvSpPr>
          <p:cNvPr id="6" name="Slide Number Placeholder 5"/>
          <p:cNvSpPr>
            <a:spLocks noGrp="1"/>
          </p:cNvSpPr>
          <p:nvPr>
            <p:ph type="sldNum" sz="quarter" idx="12"/>
          </p:nvPr>
        </p:nvSpPr>
        <p:spPr>
          <a:xfrm>
            <a:off x="6781800" y="6492875"/>
            <a:ext cx="2133600" cy="365125"/>
          </a:xfrm>
          <a:solidFill>
            <a:schemeClr val="bg1"/>
          </a:solidFill>
        </p:spPr>
        <p:txBody>
          <a:bodyPr/>
          <a:lstStyle/>
          <a:p>
            <a:pPr>
              <a:defRPr/>
            </a:pPr>
            <a:fld id="{96016DD2-8026-40B4-98F7-BBAFB19E183E}" type="slidenum">
              <a:rPr lang="en-US"/>
              <a:pPr>
                <a:defRPr/>
              </a:pPr>
              <a:t>19</a:t>
            </a:fld>
            <a:endParaRPr lang="en-US" dirty="0"/>
          </a:p>
        </p:txBody>
      </p:sp>
      <p:pic>
        <p:nvPicPr>
          <p:cNvPr id="17412" name="Picture 2" descr="D746428E"/>
          <p:cNvPicPr>
            <a:picLocks noChangeAspect="1" noChangeArrowheads="1"/>
          </p:cNvPicPr>
          <p:nvPr/>
        </p:nvPicPr>
        <p:blipFill>
          <a:blip r:embed="rId3" cstate="print"/>
          <a:srcRect l="27284" t="82834" r="14281" b="951"/>
          <a:stretch>
            <a:fillRect/>
          </a:stretch>
        </p:blipFill>
        <p:spPr bwMode="auto">
          <a:xfrm>
            <a:off x="0" y="3576638"/>
            <a:ext cx="9144000" cy="3281362"/>
          </a:xfrm>
          <a:prstGeom prst="rect">
            <a:avLst/>
          </a:prstGeom>
          <a:noFill/>
          <a:ln w="28575" algn="in">
            <a:solidFill>
              <a:srgbClr val="0000FF"/>
            </a:solidFill>
            <a:miter lim="800000"/>
            <a:headEnd/>
            <a:tailEnd/>
          </a:ln>
        </p:spPr>
      </p:pic>
      <p:pic>
        <p:nvPicPr>
          <p:cNvPr id="17413" name="Picture 4" descr="65077239"/>
          <p:cNvPicPr>
            <a:picLocks noChangeAspect="1" noChangeArrowheads="1"/>
          </p:cNvPicPr>
          <p:nvPr/>
        </p:nvPicPr>
        <p:blipFill>
          <a:blip r:embed="rId4" cstate="print"/>
          <a:srcRect l="20258" t="65688" r="22433" b="21022"/>
          <a:stretch>
            <a:fillRect/>
          </a:stretch>
        </p:blipFill>
        <p:spPr bwMode="auto">
          <a:xfrm>
            <a:off x="0" y="492125"/>
            <a:ext cx="9158288" cy="2746375"/>
          </a:xfrm>
          <a:prstGeom prst="rect">
            <a:avLst/>
          </a:prstGeom>
          <a:noFill/>
          <a:ln w="28575" algn="in">
            <a:solidFill>
              <a:srgbClr val="0000FF"/>
            </a:solidFill>
            <a:miter lim="800000"/>
            <a:headEnd/>
            <a:tailEnd/>
          </a:ln>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B9137FB9-268B-42B5-A887-3F71AF56DBFD}" type="slidenum">
              <a:rPr lang="en-US"/>
              <a:pPr>
                <a:defRPr/>
              </a:pPr>
              <a:t>2</a:t>
            </a:fld>
            <a:endParaRPr lang="en-US"/>
          </a:p>
        </p:txBody>
      </p:sp>
      <p:sp>
        <p:nvSpPr>
          <p:cNvPr id="5" name="Slide Number Placeholder 5"/>
          <p:cNvSpPr txBox="1">
            <a:spLocks noGrp="1"/>
          </p:cNvSpPr>
          <p:nvPr/>
        </p:nvSpPr>
        <p:spPr>
          <a:xfrm>
            <a:off x="6553200" y="6356350"/>
            <a:ext cx="2133600" cy="365125"/>
          </a:xfrm>
          <a:prstGeom prst="rect">
            <a:avLst/>
          </a:prstGeom>
          <a:noFill/>
        </p:spPr>
        <p:txBody>
          <a:bodyPr anchor="ctr"/>
          <a:lstStyle/>
          <a:p>
            <a:pPr algn="r">
              <a:lnSpc>
                <a:spcPct val="100000"/>
              </a:lnSpc>
              <a:spcBef>
                <a:spcPct val="0"/>
              </a:spcBef>
              <a:buFontTx/>
              <a:buNone/>
              <a:defRPr/>
            </a:pPr>
            <a:fld id="{DA1DB942-38D0-4E5E-BE63-9B1955661E46}" type="slidenum">
              <a:rPr lang="en-US" sz="1200">
                <a:solidFill>
                  <a:schemeClr val="tx1">
                    <a:tint val="75000"/>
                  </a:schemeClr>
                </a:solidFill>
                <a:latin typeface="Times New Roman" charset="0"/>
              </a:rPr>
              <a:pPr algn="r">
                <a:lnSpc>
                  <a:spcPct val="100000"/>
                </a:lnSpc>
                <a:spcBef>
                  <a:spcPct val="0"/>
                </a:spcBef>
                <a:buFontTx/>
                <a:buNone/>
                <a:defRPr/>
              </a:pPr>
              <a:t>2</a:t>
            </a:fld>
            <a:endParaRPr lang="en-US" sz="1200">
              <a:solidFill>
                <a:schemeClr val="tx1">
                  <a:tint val="75000"/>
                </a:schemeClr>
              </a:solidFill>
              <a:latin typeface="Times New Roman" charset="0"/>
            </a:endParaRPr>
          </a:p>
        </p:txBody>
      </p:sp>
      <p:sp>
        <p:nvSpPr>
          <p:cNvPr id="5124" name="Text Box 4"/>
          <p:cNvSpPr txBox="1">
            <a:spLocks noChangeArrowheads="1"/>
          </p:cNvSpPr>
          <p:nvPr/>
        </p:nvSpPr>
        <p:spPr bwMode="auto">
          <a:xfrm>
            <a:off x="0" y="0"/>
            <a:ext cx="9144000" cy="8586966"/>
          </a:xfrm>
          <a:prstGeom prst="rect">
            <a:avLst/>
          </a:prstGeom>
          <a:noFill/>
          <a:ln w="12700">
            <a:noFill/>
            <a:miter lim="800000"/>
            <a:headEnd type="none" w="sm" len="sm"/>
            <a:tailEnd type="none" w="sm" len="sm"/>
          </a:ln>
        </p:spPr>
        <p:txBody>
          <a:bodyPr>
            <a:spAutoFit/>
          </a:bodyPr>
          <a:lstStyle/>
          <a:p>
            <a:pPr>
              <a:lnSpc>
                <a:spcPct val="100000"/>
              </a:lnSpc>
              <a:spcBef>
                <a:spcPct val="0"/>
              </a:spcBef>
              <a:buFontTx/>
              <a:buNone/>
              <a:tabLst>
                <a:tab pos="465138" algn="l"/>
              </a:tabLst>
            </a:pPr>
            <a:r>
              <a:rPr lang="en-US" sz="2400" b="1" u="sng" dirty="0" smtClean="0">
                <a:solidFill>
                  <a:srgbClr val="0000FF"/>
                </a:solidFill>
              </a:rPr>
              <a:t>Definitions</a:t>
            </a:r>
            <a:r>
              <a:rPr lang="en-US" sz="2400" b="1" u="sng" dirty="0">
                <a:solidFill>
                  <a:srgbClr val="0000FF"/>
                </a:solidFill>
              </a:rPr>
              <a:t>:</a:t>
            </a:r>
          </a:p>
          <a:p>
            <a:pPr>
              <a:lnSpc>
                <a:spcPct val="100000"/>
              </a:lnSpc>
              <a:spcBef>
                <a:spcPct val="0"/>
              </a:spcBef>
              <a:buFontTx/>
              <a:buNone/>
              <a:tabLst>
                <a:tab pos="465138" algn="l"/>
              </a:tabLst>
            </a:pPr>
            <a:r>
              <a:rPr lang="en-US" sz="2400" b="1" u="sng" dirty="0">
                <a:solidFill>
                  <a:srgbClr val="0000FF"/>
                </a:solidFill>
              </a:rPr>
              <a:t>Class</a:t>
            </a:r>
            <a:r>
              <a:rPr lang="en-US" sz="2400" dirty="0"/>
              <a:t> – a combination of data (</a:t>
            </a:r>
            <a:r>
              <a:rPr lang="en-US" sz="2400" b="1" i="1" dirty="0"/>
              <a:t>data </a:t>
            </a:r>
            <a:r>
              <a:rPr lang="en-US" sz="2400" b="1" i="1" dirty="0" smtClean="0"/>
              <a:t>members </a:t>
            </a:r>
            <a:r>
              <a:rPr lang="en-US" sz="2400" dirty="0" smtClean="0"/>
              <a:t>or</a:t>
            </a:r>
            <a:r>
              <a:rPr lang="en-US" sz="2400" b="1" i="1" dirty="0" smtClean="0"/>
              <a:t> data fields</a:t>
            </a:r>
            <a:r>
              <a:rPr lang="en-US" sz="2400" dirty="0" smtClean="0"/>
              <a:t>) </a:t>
            </a:r>
            <a:r>
              <a:rPr lang="en-US" sz="2400" dirty="0"/>
              <a:t>and functions (</a:t>
            </a:r>
            <a:r>
              <a:rPr lang="en-US" sz="2400" b="1" i="1" dirty="0"/>
              <a:t>member functions</a:t>
            </a:r>
            <a:r>
              <a:rPr lang="en-US" sz="2400" dirty="0"/>
              <a:t>) that manipulate the data.  </a:t>
            </a:r>
            <a:endParaRPr lang="en-US" sz="2400" dirty="0" smtClean="0"/>
          </a:p>
          <a:p>
            <a:pPr marL="569913" indent="-336550">
              <a:lnSpc>
                <a:spcPct val="100000"/>
              </a:lnSpc>
              <a:spcBef>
                <a:spcPct val="0"/>
              </a:spcBef>
              <a:buFont typeface="Arial" pitchFamily="34" charset="0"/>
              <a:buChar char="•"/>
              <a:tabLst>
                <a:tab pos="569913" algn="l"/>
              </a:tabLst>
            </a:pPr>
            <a:r>
              <a:rPr lang="en-US" sz="2400" dirty="0" smtClean="0"/>
              <a:t>Classes </a:t>
            </a:r>
            <a:r>
              <a:rPr lang="en-US" sz="2400" dirty="0"/>
              <a:t>might be used to represent almost any category that you might imagine, including  complex numbers, geometric shapes, jobs, automobiles, weather, etc</a:t>
            </a:r>
            <a:r>
              <a:rPr lang="en-US" sz="2400" dirty="0" smtClean="0"/>
              <a:t>.</a:t>
            </a:r>
          </a:p>
          <a:p>
            <a:pPr marL="569913" indent="-336550">
              <a:lnSpc>
                <a:spcPct val="100000"/>
              </a:lnSpc>
              <a:spcBef>
                <a:spcPct val="0"/>
              </a:spcBef>
              <a:buFont typeface="Arial" pitchFamily="34" charset="0"/>
              <a:buChar char="•"/>
              <a:tabLst>
                <a:tab pos="569913" algn="l"/>
              </a:tabLst>
            </a:pPr>
            <a:r>
              <a:rPr lang="en-US" sz="2400" dirty="0" smtClean="0"/>
              <a:t>A class is like a template or blueprint that defines what the data members and member functions will be for each object.</a:t>
            </a:r>
          </a:p>
          <a:p>
            <a:pPr marL="569913" indent="-336550">
              <a:lnSpc>
                <a:spcPct val="100000"/>
              </a:lnSpc>
              <a:spcBef>
                <a:spcPct val="0"/>
              </a:spcBef>
              <a:buFont typeface="Arial" pitchFamily="34" charset="0"/>
              <a:buChar char="•"/>
              <a:tabLst>
                <a:tab pos="569913" algn="l"/>
              </a:tabLst>
            </a:pPr>
            <a:r>
              <a:rPr lang="en-US" sz="2400" dirty="0" smtClean="0"/>
              <a:t>No memory is allocated by simply defining a class.</a:t>
            </a:r>
            <a:endParaRPr lang="en-US" sz="2400" dirty="0"/>
          </a:p>
          <a:p>
            <a:pPr>
              <a:lnSpc>
                <a:spcPct val="100000"/>
              </a:lnSpc>
              <a:spcBef>
                <a:spcPct val="0"/>
              </a:spcBef>
              <a:buFontTx/>
              <a:buNone/>
              <a:tabLst>
                <a:tab pos="465138" algn="l"/>
              </a:tabLst>
            </a:pPr>
            <a:r>
              <a:rPr lang="en-US" sz="2400" b="1" u="sng" dirty="0">
                <a:solidFill>
                  <a:srgbClr val="0000FF"/>
                </a:solidFill>
              </a:rPr>
              <a:t>Object</a:t>
            </a:r>
            <a:r>
              <a:rPr lang="en-US" sz="2400" dirty="0"/>
              <a:t> – An object is officially defined as a “a region of storage”, but this simply means that an object can be defined to store various quantities or types of data within a class.  </a:t>
            </a:r>
            <a:endParaRPr lang="en-US" sz="2400" dirty="0" smtClean="0"/>
          </a:p>
          <a:p>
            <a:pPr marL="569913" indent="-336550">
              <a:lnSpc>
                <a:spcPct val="100000"/>
              </a:lnSpc>
              <a:spcBef>
                <a:spcPct val="0"/>
              </a:spcBef>
              <a:buFont typeface="Arial" pitchFamily="34" charset="0"/>
              <a:buChar char="•"/>
              <a:tabLst>
                <a:tab pos="569913" algn="l"/>
              </a:tabLst>
            </a:pPr>
            <a:r>
              <a:rPr lang="en-US" sz="2400" dirty="0" smtClean="0"/>
              <a:t>An </a:t>
            </a:r>
            <a:r>
              <a:rPr lang="en-US" sz="2400" dirty="0"/>
              <a:t>object within class automobiles might include data members such as year, engine size, body style, etc., and might use member functions to estimate mpg and cost</a:t>
            </a:r>
            <a:r>
              <a:rPr lang="en-US" sz="2400" dirty="0" smtClean="0"/>
              <a:t>.</a:t>
            </a:r>
          </a:p>
          <a:p>
            <a:pPr marL="569913" indent="-336550">
              <a:lnSpc>
                <a:spcPct val="100000"/>
              </a:lnSpc>
              <a:spcBef>
                <a:spcPct val="0"/>
              </a:spcBef>
              <a:buFont typeface="Arial" pitchFamily="34" charset="0"/>
              <a:buChar char="•"/>
              <a:tabLst>
                <a:tab pos="569913" algn="l"/>
              </a:tabLst>
            </a:pPr>
            <a:r>
              <a:rPr lang="en-US" sz="2400" dirty="0" smtClean="0"/>
              <a:t>An object is an </a:t>
            </a:r>
            <a:r>
              <a:rPr lang="en-US" sz="2400" b="1" i="1" u="sng" dirty="0" smtClean="0"/>
              <a:t>instance</a:t>
            </a:r>
            <a:r>
              <a:rPr lang="en-US" sz="2400" dirty="0" smtClean="0"/>
              <a:t> of a class.</a:t>
            </a:r>
          </a:p>
          <a:p>
            <a:pPr marL="569913" indent="-336550">
              <a:lnSpc>
                <a:spcPct val="100000"/>
              </a:lnSpc>
              <a:spcBef>
                <a:spcPct val="0"/>
              </a:spcBef>
              <a:buFont typeface="Arial" pitchFamily="34" charset="0"/>
              <a:buChar char="•"/>
              <a:tabLst>
                <a:tab pos="569913" algn="l"/>
              </a:tabLst>
            </a:pPr>
            <a:r>
              <a:rPr lang="en-US" sz="2400" dirty="0" smtClean="0"/>
              <a:t>Creating an object within a class is called </a:t>
            </a:r>
            <a:r>
              <a:rPr lang="en-US" sz="2400" b="1" i="1" u="sng" dirty="0" smtClean="0"/>
              <a:t>instantiation</a:t>
            </a:r>
            <a:r>
              <a:rPr lang="en-US" sz="2400" dirty="0" smtClean="0"/>
              <a:t>.</a:t>
            </a:r>
          </a:p>
          <a:p>
            <a:pPr marL="569913" indent="-336550">
              <a:lnSpc>
                <a:spcPct val="100000"/>
              </a:lnSpc>
              <a:spcBef>
                <a:spcPct val="0"/>
              </a:spcBef>
              <a:buFont typeface="Arial" pitchFamily="34" charset="0"/>
              <a:buChar char="•"/>
              <a:tabLst>
                <a:tab pos="569913" algn="l"/>
              </a:tabLst>
            </a:pPr>
            <a:r>
              <a:rPr lang="en-US" sz="2400" dirty="0" smtClean="0"/>
              <a:t>Memory is allocated when an object is created (or </a:t>
            </a:r>
            <a:r>
              <a:rPr lang="en-US" sz="2400" b="1" i="1" u="sng" dirty="0" smtClean="0"/>
              <a:t>instantiated</a:t>
            </a:r>
            <a:r>
              <a:rPr lang="en-US" sz="2400" dirty="0" smtClean="0"/>
              <a:t>).</a:t>
            </a:r>
          </a:p>
          <a:p>
            <a:pPr marL="569913" indent="-336550">
              <a:lnSpc>
                <a:spcPct val="100000"/>
              </a:lnSpc>
              <a:spcBef>
                <a:spcPct val="0"/>
              </a:spcBef>
              <a:buFont typeface="Arial" pitchFamily="34" charset="0"/>
              <a:buChar char="•"/>
              <a:tabLst>
                <a:tab pos="569913" algn="l"/>
              </a:tabLst>
            </a:pPr>
            <a:endParaRPr lang="en-US" sz="2400" dirty="0" smtClean="0"/>
          </a:p>
          <a:p>
            <a:pPr marL="569913" indent="-336550">
              <a:lnSpc>
                <a:spcPct val="100000"/>
              </a:lnSpc>
              <a:spcBef>
                <a:spcPct val="0"/>
              </a:spcBef>
              <a:buFont typeface="Arial" pitchFamily="34" charset="0"/>
              <a:buChar char="•"/>
              <a:tabLst>
                <a:tab pos="569913" algn="l"/>
              </a:tabLst>
            </a:pPr>
            <a:endParaRPr lang="en-US" sz="2400" dirty="0" smtClean="0"/>
          </a:p>
          <a:p>
            <a:pPr marL="569913" indent="-336550">
              <a:lnSpc>
                <a:spcPct val="100000"/>
              </a:lnSpc>
              <a:spcBef>
                <a:spcPct val="0"/>
              </a:spcBef>
              <a:buFont typeface="Arial" pitchFamily="34" charset="0"/>
              <a:buChar char="•"/>
              <a:tabLst>
                <a:tab pos="569913" algn="l"/>
              </a:tabLst>
            </a:pPr>
            <a:endParaRPr lang="en-US" sz="2400" dirty="0"/>
          </a:p>
          <a:p>
            <a:pPr>
              <a:lnSpc>
                <a:spcPct val="100000"/>
              </a:lnSpc>
              <a:spcBef>
                <a:spcPct val="0"/>
              </a:spcBef>
              <a:buFontTx/>
              <a:buNone/>
              <a:tabLst>
                <a:tab pos="465138" algn="l"/>
              </a:tabLst>
            </a:pPr>
            <a:endParaRPr lang="en-US" sz="2400" dirty="0"/>
          </a:p>
          <a:p>
            <a:pPr>
              <a:lnSpc>
                <a:spcPct val="100000"/>
              </a:lnSpc>
              <a:spcBef>
                <a:spcPct val="0"/>
              </a:spcBef>
              <a:tabLst>
                <a:tab pos="465138" algn="l"/>
              </a:tabLst>
            </a:pPr>
            <a:endParaRPr lang="en-US" sz="2400" b="1" dirty="0">
              <a:solidFill>
                <a:schemeClr val="hlink"/>
              </a:solidFill>
            </a:endParaRPr>
          </a:p>
        </p:txBody>
      </p:sp>
      <p:sp>
        <p:nvSpPr>
          <p:cNvPr id="4" name="Slide Number Placeholder 3"/>
          <p:cNvSpPr txBox="1">
            <a:spLocks noGrp="1"/>
          </p:cNvSpPr>
          <p:nvPr/>
        </p:nvSpPr>
        <p:spPr>
          <a:xfrm>
            <a:off x="6553200" y="6356350"/>
            <a:ext cx="2133600" cy="365125"/>
          </a:xfrm>
          <a:prstGeom prst="rect">
            <a:avLst/>
          </a:prstGeom>
          <a:noFill/>
        </p:spPr>
        <p:txBody>
          <a:bodyPr anchor="ctr"/>
          <a:lstStyle/>
          <a:p>
            <a:pPr algn="r">
              <a:lnSpc>
                <a:spcPct val="100000"/>
              </a:lnSpc>
              <a:spcBef>
                <a:spcPct val="0"/>
              </a:spcBef>
              <a:buFontTx/>
              <a:buNone/>
              <a:defRPr/>
            </a:pPr>
            <a:fld id="{DCA57E00-F3E2-4074-8D99-020D774089B7}" type="slidenum">
              <a:rPr lang="en-US" sz="1200">
                <a:solidFill>
                  <a:schemeClr val="tx1">
                    <a:tint val="75000"/>
                  </a:schemeClr>
                </a:solidFill>
                <a:latin typeface="Times New Roman" charset="0"/>
              </a:rPr>
              <a:pPr algn="r">
                <a:lnSpc>
                  <a:spcPct val="100000"/>
                </a:lnSpc>
                <a:spcBef>
                  <a:spcPct val="0"/>
                </a:spcBef>
                <a:buFontTx/>
                <a:buNone/>
                <a:defRPr/>
              </a:pPr>
              <a:t>2</a:t>
            </a:fld>
            <a:endParaRPr lang="en-US" sz="1200">
              <a:solidFill>
                <a:schemeClr val="tx1">
                  <a:tint val="75000"/>
                </a:schemeClr>
              </a:solidFill>
              <a:latin typeface="Times New Roman" charset="0"/>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Text Box 4"/>
          <p:cNvSpPr txBox="1">
            <a:spLocks noChangeArrowheads="1"/>
          </p:cNvSpPr>
          <p:nvPr/>
        </p:nvSpPr>
        <p:spPr bwMode="auto">
          <a:xfrm>
            <a:off x="0" y="0"/>
            <a:ext cx="9144000" cy="4555093"/>
          </a:xfrm>
          <a:prstGeom prst="rect">
            <a:avLst/>
          </a:prstGeom>
          <a:noFill/>
          <a:ln w="12700">
            <a:noFill/>
            <a:miter lim="800000"/>
            <a:headEnd type="none" w="sm" len="sm"/>
            <a:tailEnd type="none" w="sm" len="sm"/>
          </a:ln>
        </p:spPr>
        <p:txBody>
          <a:bodyPr>
            <a:spAutoFit/>
          </a:bodyPr>
          <a:lstStyle/>
          <a:p>
            <a:pPr>
              <a:lnSpc>
                <a:spcPct val="100000"/>
              </a:lnSpc>
              <a:spcBef>
                <a:spcPct val="0"/>
              </a:spcBef>
              <a:buFontTx/>
              <a:buNone/>
              <a:tabLst>
                <a:tab pos="465138" algn="l"/>
              </a:tabLst>
              <a:defRPr/>
            </a:pPr>
            <a:r>
              <a:rPr lang="en-US" sz="2600" b="1" u="sng" dirty="0">
                <a:solidFill>
                  <a:schemeClr val="hlink"/>
                </a:solidFill>
                <a:latin typeface="Times New Roman" charset="0"/>
              </a:rPr>
              <a:t>Public members</a:t>
            </a:r>
            <a:r>
              <a:rPr lang="en-US" sz="2600" dirty="0">
                <a:solidFill>
                  <a:schemeClr val="hlink"/>
                </a:solidFill>
                <a:latin typeface="Times New Roman" charset="0"/>
              </a:rPr>
              <a:t> </a:t>
            </a:r>
          </a:p>
          <a:p>
            <a:pPr marL="228600" indent="-228600">
              <a:lnSpc>
                <a:spcPct val="100000"/>
              </a:lnSpc>
              <a:spcBef>
                <a:spcPct val="0"/>
              </a:spcBef>
              <a:buFont typeface="Arial" pitchFamily="34" charset="0"/>
              <a:buChar char="•"/>
              <a:tabLst>
                <a:tab pos="465138" algn="l"/>
              </a:tabLst>
              <a:defRPr/>
            </a:pPr>
            <a:r>
              <a:rPr lang="en-US" sz="2400" dirty="0">
                <a:latin typeface="Times New Roman" charset="0"/>
              </a:rPr>
              <a:t>Public data members and function members are available to other functions in the program, including main.</a:t>
            </a:r>
          </a:p>
          <a:p>
            <a:pPr marL="228600" indent="-228600">
              <a:lnSpc>
                <a:spcPct val="100000"/>
              </a:lnSpc>
              <a:spcBef>
                <a:spcPct val="0"/>
              </a:spcBef>
              <a:buFont typeface="Arial" pitchFamily="34" charset="0"/>
              <a:buChar char="•"/>
              <a:tabLst>
                <a:tab pos="465138" algn="l"/>
              </a:tabLst>
              <a:defRPr/>
            </a:pPr>
            <a:r>
              <a:rPr lang="en-US" sz="2400" dirty="0">
                <a:latin typeface="Times New Roman" charset="0"/>
              </a:rPr>
              <a:t>Dot notation is needed by non-member functions to access data members or function members.</a:t>
            </a:r>
          </a:p>
          <a:p>
            <a:pPr marL="685800" lvl="1" indent="-228600">
              <a:lnSpc>
                <a:spcPct val="100000"/>
              </a:lnSpc>
              <a:spcBef>
                <a:spcPct val="0"/>
              </a:spcBef>
              <a:buFont typeface="Arial" pitchFamily="34" charset="0"/>
              <a:buChar char="•"/>
              <a:tabLst>
                <a:tab pos="465138" algn="l"/>
              </a:tabLst>
              <a:defRPr/>
            </a:pPr>
            <a:r>
              <a:rPr lang="en-US" sz="2400" dirty="0">
                <a:latin typeface="Times New Roman" charset="0"/>
              </a:rPr>
              <a:t>In the last example, main (a non-member function) included </a:t>
            </a:r>
            <a:r>
              <a:rPr lang="en-US" sz="2400" b="1" dirty="0">
                <a:solidFill>
                  <a:srgbClr val="0000FF"/>
                </a:solidFill>
                <a:latin typeface="Times New Roman" charset="0"/>
              </a:rPr>
              <a:t>p1.read_coefficients ():    </a:t>
            </a:r>
            <a:r>
              <a:rPr lang="en-US" sz="2400" b="1" dirty="0">
                <a:solidFill>
                  <a:srgbClr val="FF0000"/>
                </a:solidFill>
                <a:latin typeface="Times New Roman" charset="0"/>
              </a:rPr>
              <a:t>// dot notation needed</a:t>
            </a:r>
          </a:p>
          <a:p>
            <a:pPr marL="228600" indent="-228600">
              <a:lnSpc>
                <a:spcPct val="100000"/>
              </a:lnSpc>
              <a:spcBef>
                <a:spcPct val="0"/>
              </a:spcBef>
              <a:buFont typeface="Arial" pitchFamily="34" charset="0"/>
              <a:buChar char="•"/>
              <a:tabLst>
                <a:tab pos="465138" algn="l"/>
              </a:tabLst>
              <a:defRPr/>
            </a:pPr>
            <a:r>
              <a:rPr lang="en-US" sz="2400" dirty="0">
                <a:latin typeface="Times New Roman" charset="0"/>
              </a:rPr>
              <a:t>Dot notation is not needed by member functions to access data members or function members</a:t>
            </a:r>
          </a:p>
          <a:p>
            <a:pPr marL="685800" lvl="2" indent="-228600">
              <a:lnSpc>
                <a:spcPct val="100000"/>
              </a:lnSpc>
              <a:spcBef>
                <a:spcPct val="0"/>
              </a:spcBef>
              <a:buFont typeface="Arial" pitchFamily="34" charset="0"/>
              <a:buChar char="•"/>
              <a:tabLst>
                <a:tab pos="465138" algn="l"/>
              </a:tabLst>
              <a:defRPr/>
            </a:pPr>
            <a:r>
              <a:rPr lang="en-US" sz="2400" dirty="0">
                <a:latin typeface="Times New Roman" charset="0"/>
              </a:rPr>
              <a:t>In the last example, </a:t>
            </a:r>
            <a:r>
              <a:rPr lang="en-US" sz="2400" dirty="0" err="1">
                <a:latin typeface="Times New Roman" charset="0"/>
              </a:rPr>
              <a:t>read_coeffs</a:t>
            </a:r>
            <a:r>
              <a:rPr lang="en-US" sz="2400" dirty="0">
                <a:latin typeface="Times New Roman" charset="0"/>
              </a:rPr>
              <a:t> () (a member function) included </a:t>
            </a:r>
            <a:r>
              <a:rPr lang="en-US" sz="2400" b="1" dirty="0" err="1">
                <a:solidFill>
                  <a:srgbClr val="0000FF"/>
                </a:solidFill>
                <a:latin typeface="Times New Roman" charset="0"/>
              </a:rPr>
              <a:t>cin</a:t>
            </a:r>
            <a:r>
              <a:rPr lang="en-US" sz="2400" b="1" dirty="0">
                <a:solidFill>
                  <a:srgbClr val="0000FF"/>
                </a:solidFill>
                <a:latin typeface="Times New Roman" charset="0"/>
              </a:rPr>
              <a:t> &gt;&gt; a &gt;&gt; b &gt;&gt; c;   	</a:t>
            </a:r>
            <a:r>
              <a:rPr lang="en-US" sz="2400" b="1" dirty="0">
                <a:solidFill>
                  <a:srgbClr val="FF0000"/>
                </a:solidFill>
                <a:latin typeface="Times New Roman" charset="0"/>
              </a:rPr>
              <a:t>// dot notation NOT needed</a:t>
            </a:r>
          </a:p>
          <a:p>
            <a:pPr marL="3429000" lvl="8" indent="-228600">
              <a:spcBef>
                <a:spcPct val="0"/>
              </a:spcBef>
              <a:tabLst>
                <a:tab pos="465138" algn="l"/>
              </a:tabLst>
              <a:defRPr/>
            </a:pPr>
            <a:r>
              <a:rPr lang="en-US" sz="2400" b="1" dirty="0">
                <a:solidFill>
                  <a:srgbClr val="FF0000"/>
                </a:solidFill>
                <a:latin typeface="Times New Roman" charset="0"/>
              </a:rPr>
              <a:t>		// (i.e., use </a:t>
            </a:r>
            <a:r>
              <a:rPr lang="en-US" sz="2400" b="1" dirty="0" err="1">
                <a:solidFill>
                  <a:srgbClr val="0000FF"/>
                </a:solidFill>
                <a:latin typeface="Times New Roman" charset="0"/>
              </a:rPr>
              <a:t>cin</a:t>
            </a:r>
            <a:r>
              <a:rPr lang="en-US" sz="2400" b="1" dirty="0">
                <a:solidFill>
                  <a:srgbClr val="0000FF"/>
                </a:solidFill>
                <a:latin typeface="Times New Roman" charset="0"/>
              </a:rPr>
              <a:t> &gt;&gt; a; </a:t>
            </a:r>
            <a:r>
              <a:rPr lang="en-US" sz="2400" b="1" dirty="0">
                <a:solidFill>
                  <a:srgbClr val="FF0000"/>
                </a:solidFill>
                <a:latin typeface="Times New Roman" charset="0"/>
              </a:rPr>
              <a:t> not </a:t>
            </a:r>
            <a:r>
              <a:rPr lang="en-US" sz="2400" b="1" dirty="0" err="1">
                <a:solidFill>
                  <a:srgbClr val="0000FF"/>
                </a:solidFill>
                <a:latin typeface="Times New Roman" charset="0"/>
              </a:rPr>
              <a:t>cin</a:t>
            </a:r>
            <a:r>
              <a:rPr lang="en-US" sz="2400" b="1" dirty="0">
                <a:solidFill>
                  <a:srgbClr val="0000FF"/>
                </a:solidFill>
                <a:latin typeface="Times New Roman" charset="0"/>
              </a:rPr>
              <a:t> &gt;&gt; p1.a; </a:t>
            </a:r>
            <a:r>
              <a:rPr lang="en-US" sz="2400" b="1" dirty="0">
                <a:solidFill>
                  <a:srgbClr val="FF0000"/>
                </a:solidFill>
                <a:latin typeface="Times New Roman" charset="0"/>
              </a:rPr>
              <a:t>)</a:t>
            </a:r>
          </a:p>
        </p:txBody>
      </p:sp>
      <p:sp>
        <p:nvSpPr>
          <p:cNvPr id="6" name="Slide Number Placeholder 5"/>
          <p:cNvSpPr>
            <a:spLocks noGrp="1"/>
          </p:cNvSpPr>
          <p:nvPr>
            <p:ph type="sldNum" sz="quarter" idx="12"/>
          </p:nvPr>
        </p:nvSpPr>
        <p:spPr>
          <a:xfrm>
            <a:off x="6781800" y="6492875"/>
            <a:ext cx="2133600" cy="365125"/>
          </a:xfrm>
          <a:solidFill>
            <a:schemeClr val="bg1"/>
          </a:solidFill>
        </p:spPr>
        <p:txBody>
          <a:bodyPr/>
          <a:lstStyle/>
          <a:p>
            <a:pPr>
              <a:defRPr/>
            </a:pPr>
            <a:fld id="{B850EC00-57D4-4CF4-9809-F5C51801685D}" type="slidenum">
              <a:rPr lang="en-US"/>
              <a:pPr>
                <a:defRPr/>
              </a:pPr>
              <a:t>20</a:t>
            </a:fld>
            <a:endParaRPr lang="en-US" dirty="0"/>
          </a:p>
        </p:txBody>
      </p:sp>
      <p:sp>
        <p:nvSpPr>
          <p:cNvPr id="18436" name="Text Box 4"/>
          <p:cNvSpPr txBox="1">
            <a:spLocks noChangeArrowheads="1"/>
          </p:cNvSpPr>
          <p:nvPr/>
        </p:nvSpPr>
        <p:spPr bwMode="auto">
          <a:xfrm>
            <a:off x="0" y="4706938"/>
            <a:ext cx="9144000" cy="1949450"/>
          </a:xfrm>
          <a:prstGeom prst="rect">
            <a:avLst/>
          </a:prstGeom>
          <a:noFill/>
          <a:ln w="12700">
            <a:noFill/>
            <a:miter lim="800000"/>
            <a:headEnd type="none" w="sm" len="sm"/>
            <a:tailEnd type="none" w="sm" len="sm"/>
          </a:ln>
        </p:spPr>
        <p:txBody>
          <a:bodyPr>
            <a:spAutoFit/>
          </a:bodyPr>
          <a:lstStyle/>
          <a:p>
            <a:pPr marL="228600" indent="-228600">
              <a:lnSpc>
                <a:spcPct val="100000"/>
              </a:lnSpc>
              <a:spcBef>
                <a:spcPct val="0"/>
              </a:spcBef>
              <a:buFontTx/>
              <a:buNone/>
              <a:tabLst>
                <a:tab pos="465138" algn="l"/>
              </a:tabLst>
            </a:pPr>
            <a:r>
              <a:rPr lang="en-US" sz="2600" b="1" u="sng">
                <a:solidFill>
                  <a:schemeClr val="hlink"/>
                </a:solidFill>
              </a:rPr>
              <a:t>Private members</a:t>
            </a:r>
            <a:r>
              <a:rPr lang="en-US" sz="2600">
                <a:solidFill>
                  <a:schemeClr val="hlink"/>
                </a:solidFill>
              </a:rPr>
              <a:t> </a:t>
            </a:r>
          </a:p>
          <a:p>
            <a:pPr marL="228600" indent="-228600">
              <a:lnSpc>
                <a:spcPct val="100000"/>
              </a:lnSpc>
              <a:spcBef>
                <a:spcPct val="0"/>
              </a:spcBef>
              <a:buFont typeface="Arial" pitchFamily="34" charset="0"/>
              <a:buChar char="•"/>
              <a:tabLst>
                <a:tab pos="465138" algn="l"/>
              </a:tabLst>
            </a:pPr>
            <a:r>
              <a:rPr lang="en-US" sz="2400"/>
              <a:t>Private data members and function members are NOT available to other functions in the program, including main.</a:t>
            </a:r>
          </a:p>
          <a:p>
            <a:pPr marL="228600" indent="-228600">
              <a:lnSpc>
                <a:spcPct val="100000"/>
              </a:lnSpc>
              <a:spcBef>
                <a:spcPct val="0"/>
              </a:spcBef>
              <a:buFont typeface="Arial" pitchFamily="34" charset="0"/>
              <a:buChar char="•"/>
              <a:tabLst>
                <a:tab pos="465138" algn="l"/>
              </a:tabLst>
            </a:pPr>
            <a:r>
              <a:rPr lang="en-US" sz="2400"/>
              <a:t>For example, you cannot read private data members from main:</a:t>
            </a:r>
          </a:p>
          <a:p>
            <a:pPr marL="685800" lvl="1" indent="-228600">
              <a:lnSpc>
                <a:spcPct val="100000"/>
              </a:lnSpc>
              <a:spcBef>
                <a:spcPct val="0"/>
              </a:spcBef>
              <a:tabLst>
                <a:tab pos="465138" algn="l"/>
              </a:tabLst>
            </a:pPr>
            <a:r>
              <a:rPr lang="en-US" sz="2400" b="1">
                <a:solidFill>
                  <a:srgbClr val="0000FF"/>
                </a:solidFill>
              </a:rPr>
              <a:t>cin &gt;&gt; p1.a &gt;&gt; p1.b &gt;&gt; p1.c;	</a:t>
            </a:r>
            <a:r>
              <a:rPr lang="en-US" sz="2400" b="1">
                <a:solidFill>
                  <a:srgbClr val="FF0000"/>
                </a:solidFill>
              </a:rPr>
              <a:t>// not allowed since a,b,c private</a:t>
            </a: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E2B0862B-7FA2-4D64-9302-2174C666B309}" type="slidenum">
              <a:rPr lang="en-US"/>
              <a:pPr>
                <a:defRPr/>
              </a:pPr>
              <a:t>21</a:t>
            </a:fld>
            <a:endParaRPr lang="en-US"/>
          </a:p>
        </p:txBody>
      </p:sp>
      <p:sp>
        <p:nvSpPr>
          <p:cNvPr id="5" name="Slide Number Placeholder 5"/>
          <p:cNvSpPr txBox="1">
            <a:spLocks noGrp="1"/>
          </p:cNvSpPr>
          <p:nvPr/>
        </p:nvSpPr>
        <p:spPr>
          <a:xfrm>
            <a:off x="6553200" y="6356350"/>
            <a:ext cx="2133600" cy="365125"/>
          </a:xfrm>
          <a:prstGeom prst="rect">
            <a:avLst/>
          </a:prstGeom>
          <a:noFill/>
        </p:spPr>
        <p:txBody>
          <a:bodyPr anchor="ctr"/>
          <a:lstStyle/>
          <a:p>
            <a:pPr algn="r">
              <a:lnSpc>
                <a:spcPct val="100000"/>
              </a:lnSpc>
              <a:spcBef>
                <a:spcPct val="0"/>
              </a:spcBef>
              <a:buFontTx/>
              <a:buNone/>
              <a:defRPr/>
            </a:pPr>
            <a:fld id="{D51DA059-2095-4A05-97E8-D8C0F8748A92}" type="slidenum">
              <a:rPr lang="en-US" sz="1200">
                <a:solidFill>
                  <a:schemeClr val="tx1">
                    <a:tint val="75000"/>
                  </a:schemeClr>
                </a:solidFill>
                <a:latin typeface="Times New Roman" charset="0"/>
              </a:rPr>
              <a:pPr algn="r">
                <a:lnSpc>
                  <a:spcPct val="100000"/>
                </a:lnSpc>
                <a:spcBef>
                  <a:spcPct val="0"/>
                </a:spcBef>
                <a:buFontTx/>
                <a:buNone/>
                <a:defRPr/>
              </a:pPr>
              <a:t>21</a:t>
            </a:fld>
            <a:endParaRPr lang="en-US" sz="1200">
              <a:solidFill>
                <a:schemeClr val="tx1">
                  <a:tint val="75000"/>
                </a:schemeClr>
              </a:solidFill>
              <a:latin typeface="Times New Roman" charset="0"/>
            </a:endParaRPr>
          </a:p>
        </p:txBody>
      </p:sp>
      <p:sp>
        <p:nvSpPr>
          <p:cNvPr id="4" name="Slide Number Placeholder 3"/>
          <p:cNvSpPr txBox="1">
            <a:spLocks noGrp="1"/>
          </p:cNvSpPr>
          <p:nvPr/>
        </p:nvSpPr>
        <p:spPr>
          <a:xfrm>
            <a:off x="6553200" y="6356350"/>
            <a:ext cx="2133600" cy="365125"/>
          </a:xfrm>
          <a:prstGeom prst="rect">
            <a:avLst/>
          </a:prstGeom>
          <a:noFill/>
        </p:spPr>
        <p:txBody>
          <a:bodyPr anchor="ctr"/>
          <a:lstStyle/>
          <a:p>
            <a:pPr algn="r">
              <a:lnSpc>
                <a:spcPct val="100000"/>
              </a:lnSpc>
              <a:spcBef>
                <a:spcPct val="0"/>
              </a:spcBef>
              <a:buFontTx/>
              <a:buNone/>
              <a:defRPr/>
            </a:pPr>
            <a:fld id="{92178ABF-984A-4A35-8457-D47DB8F621F7}" type="slidenum">
              <a:rPr lang="en-US" sz="1200">
                <a:solidFill>
                  <a:schemeClr val="tx1">
                    <a:tint val="75000"/>
                  </a:schemeClr>
                </a:solidFill>
                <a:latin typeface="Times New Roman" charset="0"/>
              </a:rPr>
              <a:pPr algn="r">
                <a:lnSpc>
                  <a:spcPct val="100000"/>
                </a:lnSpc>
                <a:spcBef>
                  <a:spcPct val="0"/>
                </a:spcBef>
                <a:buFontTx/>
                <a:buNone/>
                <a:defRPr/>
              </a:pPr>
              <a:t>21</a:t>
            </a:fld>
            <a:endParaRPr lang="en-US" sz="1200">
              <a:solidFill>
                <a:schemeClr val="tx1">
                  <a:tint val="75000"/>
                </a:schemeClr>
              </a:solidFill>
              <a:latin typeface="Times New Roman" charset="0"/>
            </a:endParaRPr>
          </a:p>
        </p:txBody>
      </p:sp>
      <p:sp>
        <p:nvSpPr>
          <p:cNvPr id="19461" name="Text Box 4"/>
          <p:cNvSpPr txBox="1">
            <a:spLocks noChangeArrowheads="1"/>
          </p:cNvSpPr>
          <p:nvPr/>
        </p:nvSpPr>
        <p:spPr bwMode="auto">
          <a:xfrm>
            <a:off x="0" y="0"/>
            <a:ext cx="9144000" cy="6075363"/>
          </a:xfrm>
          <a:prstGeom prst="rect">
            <a:avLst/>
          </a:prstGeom>
          <a:noFill/>
          <a:ln w="12700">
            <a:noFill/>
            <a:miter lim="800000"/>
            <a:headEnd type="none" w="sm" len="sm"/>
            <a:tailEnd type="none" w="sm" len="sm"/>
          </a:ln>
        </p:spPr>
        <p:txBody>
          <a:bodyPr>
            <a:spAutoFit/>
          </a:bodyPr>
          <a:lstStyle/>
          <a:p>
            <a:pPr marL="228600" indent="-228600">
              <a:lnSpc>
                <a:spcPct val="100000"/>
              </a:lnSpc>
              <a:spcBef>
                <a:spcPct val="0"/>
              </a:spcBef>
              <a:buFontTx/>
              <a:buNone/>
              <a:tabLst>
                <a:tab pos="465138" algn="l"/>
              </a:tabLst>
            </a:pPr>
            <a:r>
              <a:rPr lang="en-US" sz="2800" b="1" u="sng">
                <a:solidFill>
                  <a:schemeClr val="hlink"/>
                </a:solidFill>
              </a:rPr>
              <a:t>Encapsulation</a:t>
            </a:r>
            <a:r>
              <a:rPr lang="en-US" sz="2800">
                <a:solidFill>
                  <a:schemeClr val="hlink"/>
                </a:solidFill>
              </a:rPr>
              <a:t> </a:t>
            </a:r>
          </a:p>
          <a:p>
            <a:pPr marL="228600" indent="-228600">
              <a:lnSpc>
                <a:spcPct val="100000"/>
              </a:lnSpc>
              <a:spcBef>
                <a:spcPct val="0"/>
              </a:spcBef>
              <a:buFont typeface="Arial" pitchFamily="34" charset="0"/>
              <a:buChar char="•"/>
              <a:tabLst>
                <a:tab pos="465138" algn="l"/>
              </a:tabLst>
            </a:pPr>
            <a:r>
              <a:rPr lang="en-US" sz="2600"/>
              <a:t>Encapsulation is the cornerstone of object-oriented programming (OOP).</a:t>
            </a:r>
          </a:p>
          <a:p>
            <a:pPr marL="228600" indent="-228600">
              <a:lnSpc>
                <a:spcPct val="100000"/>
              </a:lnSpc>
              <a:spcBef>
                <a:spcPct val="0"/>
              </a:spcBef>
              <a:buFont typeface="Arial" pitchFamily="34" charset="0"/>
              <a:buChar char="•"/>
              <a:tabLst>
                <a:tab pos="465138" algn="l"/>
              </a:tabLst>
            </a:pPr>
            <a:r>
              <a:rPr lang="en-US" sz="2600"/>
              <a:t>Encapsulation describes the link between data and functions for an object.</a:t>
            </a:r>
          </a:p>
          <a:p>
            <a:pPr marL="228600" indent="-228600">
              <a:lnSpc>
                <a:spcPct val="100000"/>
              </a:lnSpc>
              <a:spcBef>
                <a:spcPct val="0"/>
              </a:spcBef>
              <a:buFont typeface="Arial" pitchFamily="34" charset="0"/>
              <a:buChar char="•"/>
              <a:tabLst>
                <a:tab pos="465138" algn="l"/>
              </a:tabLst>
            </a:pPr>
            <a:r>
              <a:rPr lang="en-US" sz="2600"/>
              <a:t>The result of encapsulation is that data access is restricted to member functions which is sometimes called </a:t>
            </a:r>
            <a:r>
              <a:rPr lang="en-US" sz="2600" b="1" i="1" u="sng"/>
              <a:t>data hiding</a:t>
            </a:r>
            <a:r>
              <a:rPr lang="en-US" sz="2600"/>
              <a:t>.</a:t>
            </a:r>
          </a:p>
          <a:p>
            <a:pPr marL="228600" indent="-228600">
              <a:lnSpc>
                <a:spcPct val="100000"/>
              </a:lnSpc>
              <a:spcBef>
                <a:spcPct val="0"/>
              </a:spcBef>
              <a:buFont typeface="Arial" pitchFamily="34" charset="0"/>
              <a:buChar char="•"/>
              <a:tabLst>
                <a:tab pos="465138" algn="l"/>
              </a:tabLst>
            </a:pPr>
            <a:r>
              <a:rPr lang="en-US" sz="2600"/>
              <a:t>The goal of data hiding is not secrecy or security, but the reduction of errors.  It is less likely that data members will be corrupted when only specific functions have access to them.</a:t>
            </a:r>
          </a:p>
          <a:p>
            <a:pPr marL="228600" indent="-228600">
              <a:lnSpc>
                <a:spcPct val="100000"/>
              </a:lnSpc>
              <a:spcBef>
                <a:spcPct val="0"/>
              </a:spcBef>
              <a:buFont typeface="Arial" pitchFamily="34" charset="0"/>
              <a:buChar char="•"/>
              <a:tabLst>
                <a:tab pos="465138" algn="l"/>
              </a:tabLst>
            </a:pPr>
            <a:r>
              <a:rPr lang="en-US" sz="2600"/>
              <a:t>Encapsulation allows us to create programming units that have specific boundaries which leads to more reliable software.</a:t>
            </a:r>
          </a:p>
          <a:p>
            <a:pPr marL="228600" indent="-228600">
              <a:lnSpc>
                <a:spcPct val="100000"/>
              </a:lnSpc>
              <a:spcBef>
                <a:spcPct val="0"/>
              </a:spcBef>
              <a:buFont typeface="Arial" pitchFamily="34" charset="0"/>
              <a:buChar char="•"/>
              <a:tabLst>
                <a:tab pos="465138" algn="l"/>
              </a:tabLst>
            </a:pPr>
            <a:endParaRPr lang="en-US" sz="2600"/>
          </a:p>
          <a:p>
            <a:pPr marL="228600" indent="-228600">
              <a:lnSpc>
                <a:spcPct val="100000"/>
              </a:lnSpc>
              <a:spcBef>
                <a:spcPct val="0"/>
              </a:spcBef>
              <a:buFont typeface="Arial" pitchFamily="34" charset="0"/>
              <a:buChar char="•"/>
              <a:tabLst>
                <a:tab pos="465138" algn="l"/>
              </a:tabLst>
            </a:pPr>
            <a:r>
              <a:rPr lang="en-US" sz="2600"/>
              <a:t>The concept of encapsulation for </a:t>
            </a:r>
            <a:r>
              <a:rPr lang="en-US" sz="2600" b="1">
                <a:solidFill>
                  <a:srgbClr val="0000FF"/>
                </a:solidFill>
              </a:rPr>
              <a:t>class Parabola </a:t>
            </a:r>
            <a:r>
              <a:rPr lang="en-US" sz="2600"/>
              <a:t>is illustrated in the following slide.</a:t>
            </a: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CC9A56DB"/>
          <p:cNvPicPr>
            <a:picLocks noChangeAspect="1" noChangeArrowheads="1"/>
          </p:cNvPicPr>
          <p:nvPr/>
        </p:nvPicPr>
        <p:blipFill>
          <a:blip r:embed="rId3" cstate="print"/>
          <a:srcRect l="23720" t="29677" r="10921" b="40198"/>
          <a:stretch>
            <a:fillRect/>
          </a:stretch>
        </p:blipFill>
        <p:spPr bwMode="auto">
          <a:xfrm>
            <a:off x="0" y="309563"/>
            <a:ext cx="8496300" cy="5064125"/>
          </a:xfrm>
          <a:prstGeom prst="rect">
            <a:avLst/>
          </a:prstGeom>
          <a:noFill/>
          <a:ln w="9525" algn="in">
            <a:noFill/>
            <a:miter lim="800000"/>
            <a:headEnd/>
            <a:tailEnd/>
          </a:ln>
        </p:spPr>
      </p:pic>
      <p:sp>
        <p:nvSpPr>
          <p:cNvPr id="20483" name="Text Box 4"/>
          <p:cNvSpPr txBox="1">
            <a:spLocks noChangeArrowheads="1"/>
          </p:cNvSpPr>
          <p:nvPr/>
        </p:nvSpPr>
        <p:spPr bwMode="auto">
          <a:xfrm>
            <a:off x="0" y="0"/>
            <a:ext cx="9144000" cy="492125"/>
          </a:xfrm>
          <a:prstGeom prst="rect">
            <a:avLst/>
          </a:prstGeom>
          <a:noFill/>
          <a:ln w="12700">
            <a:noFill/>
            <a:miter lim="800000"/>
            <a:headEnd type="none" w="sm" len="sm"/>
            <a:tailEnd type="none" w="sm" len="sm"/>
          </a:ln>
        </p:spPr>
        <p:txBody>
          <a:bodyPr>
            <a:spAutoFit/>
          </a:bodyPr>
          <a:lstStyle/>
          <a:p>
            <a:pPr>
              <a:lnSpc>
                <a:spcPct val="100000"/>
              </a:lnSpc>
              <a:spcBef>
                <a:spcPct val="0"/>
              </a:spcBef>
              <a:buFontTx/>
              <a:buNone/>
              <a:tabLst>
                <a:tab pos="465138" algn="l"/>
              </a:tabLst>
            </a:pPr>
            <a:r>
              <a:rPr lang="en-US" sz="2600" b="1" u="sng">
                <a:solidFill>
                  <a:schemeClr val="hlink"/>
                </a:solidFill>
              </a:rPr>
              <a:t>Encapsulation</a:t>
            </a:r>
            <a:r>
              <a:rPr lang="en-US" sz="2600">
                <a:solidFill>
                  <a:schemeClr val="hlink"/>
                </a:solidFill>
              </a:rPr>
              <a:t> </a:t>
            </a:r>
            <a:r>
              <a:rPr lang="en-US" sz="2600"/>
              <a:t>– illustration for </a:t>
            </a:r>
            <a:r>
              <a:rPr lang="en-US" sz="2600" b="1">
                <a:solidFill>
                  <a:schemeClr val="hlink"/>
                </a:solidFill>
              </a:rPr>
              <a:t>class Parabola</a:t>
            </a:r>
          </a:p>
        </p:txBody>
      </p:sp>
      <p:sp>
        <p:nvSpPr>
          <p:cNvPr id="6" name="Slide Number Placeholder 5"/>
          <p:cNvSpPr>
            <a:spLocks noGrp="1"/>
          </p:cNvSpPr>
          <p:nvPr>
            <p:ph type="sldNum" sz="quarter" idx="12"/>
          </p:nvPr>
        </p:nvSpPr>
        <p:spPr>
          <a:xfrm>
            <a:off x="6781800" y="5191125"/>
            <a:ext cx="2133600" cy="365125"/>
          </a:xfrm>
          <a:solidFill>
            <a:schemeClr val="bg1"/>
          </a:solidFill>
        </p:spPr>
        <p:txBody>
          <a:bodyPr/>
          <a:lstStyle/>
          <a:p>
            <a:pPr>
              <a:defRPr/>
            </a:pPr>
            <a:fld id="{C8859755-72F1-4857-A5CD-8FCD493688C3}" type="slidenum">
              <a:rPr lang="en-US"/>
              <a:pPr>
                <a:defRPr/>
              </a:pPr>
              <a:t>22</a:t>
            </a:fld>
            <a:endParaRPr lang="en-US"/>
          </a:p>
        </p:txBody>
      </p:sp>
      <p:sp>
        <p:nvSpPr>
          <p:cNvPr id="20485" name="Text Box 4"/>
          <p:cNvSpPr txBox="1">
            <a:spLocks noChangeArrowheads="1"/>
          </p:cNvSpPr>
          <p:nvPr/>
        </p:nvSpPr>
        <p:spPr bwMode="auto">
          <a:xfrm>
            <a:off x="0" y="5373688"/>
            <a:ext cx="9144000" cy="1446550"/>
          </a:xfrm>
          <a:prstGeom prst="rect">
            <a:avLst/>
          </a:prstGeom>
          <a:noFill/>
          <a:ln w="12700">
            <a:noFill/>
            <a:miter lim="800000"/>
            <a:headEnd type="none" w="sm" len="sm"/>
            <a:tailEnd type="none" w="sm" len="sm"/>
          </a:ln>
        </p:spPr>
        <p:txBody>
          <a:bodyPr>
            <a:spAutoFit/>
          </a:bodyPr>
          <a:lstStyle/>
          <a:p>
            <a:pPr>
              <a:lnSpc>
                <a:spcPct val="100000"/>
              </a:lnSpc>
              <a:spcBef>
                <a:spcPct val="0"/>
              </a:spcBef>
              <a:buFontTx/>
              <a:buNone/>
              <a:tabLst>
                <a:tab pos="465138" algn="l"/>
              </a:tabLst>
            </a:pPr>
            <a:r>
              <a:rPr lang="en-US" sz="2200" dirty="0"/>
              <a:t>Three objects, p1, p2, and p3 are illustrated above.  The memory for the data members (</a:t>
            </a:r>
            <a:r>
              <a:rPr lang="en-US" sz="2200" dirty="0" err="1"/>
              <a:t>a,b,c</a:t>
            </a:r>
            <a:r>
              <a:rPr lang="en-US" sz="2200" dirty="0"/>
              <a:t>) for each object is separate and unique, but the memory for the member functions is shared.  The data members and member functions are linked in an object. </a:t>
            </a:r>
            <a:endParaRPr lang="en-US" sz="2200" dirty="0">
              <a:solidFill>
                <a:schemeClr val="hlink"/>
              </a:solidFill>
            </a:endParaRP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txBox="1">
            <a:spLocks noGrp="1"/>
          </p:cNvSpPr>
          <p:nvPr/>
        </p:nvSpPr>
        <p:spPr>
          <a:xfrm>
            <a:off x="6846888" y="6616700"/>
            <a:ext cx="2133600" cy="241300"/>
          </a:xfrm>
          <a:prstGeom prst="rect">
            <a:avLst/>
          </a:prstGeom>
          <a:noFill/>
        </p:spPr>
        <p:txBody>
          <a:bodyPr anchor="ctr"/>
          <a:lstStyle/>
          <a:p>
            <a:pPr algn="r">
              <a:lnSpc>
                <a:spcPct val="100000"/>
              </a:lnSpc>
              <a:spcBef>
                <a:spcPct val="0"/>
              </a:spcBef>
              <a:buFontTx/>
              <a:buNone/>
              <a:defRPr/>
            </a:pPr>
            <a:fld id="{2824674B-3FEF-4E7D-9974-572384B418E1}" type="slidenum">
              <a:rPr lang="en-US" sz="1200">
                <a:solidFill>
                  <a:schemeClr val="tx1">
                    <a:tint val="75000"/>
                  </a:schemeClr>
                </a:solidFill>
                <a:latin typeface="Times New Roman" charset="0"/>
              </a:rPr>
              <a:pPr algn="r">
                <a:lnSpc>
                  <a:spcPct val="100000"/>
                </a:lnSpc>
                <a:spcBef>
                  <a:spcPct val="0"/>
                </a:spcBef>
                <a:buFontTx/>
                <a:buNone/>
                <a:defRPr/>
              </a:pPr>
              <a:t>23</a:t>
            </a:fld>
            <a:endParaRPr lang="en-US" sz="1200">
              <a:solidFill>
                <a:schemeClr val="tx1">
                  <a:tint val="75000"/>
                </a:schemeClr>
              </a:solidFill>
              <a:latin typeface="Times New Roman" charset="0"/>
            </a:endParaRPr>
          </a:p>
        </p:txBody>
      </p:sp>
      <p:sp>
        <p:nvSpPr>
          <p:cNvPr id="24579" name="Text Box 4"/>
          <p:cNvSpPr txBox="1">
            <a:spLocks noChangeArrowheads="1"/>
          </p:cNvSpPr>
          <p:nvPr/>
        </p:nvSpPr>
        <p:spPr bwMode="auto">
          <a:xfrm>
            <a:off x="0" y="0"/>
            <a:ext cx="9144000" cy="923925"/>
          </a:xfrm>
          <a:prstGeom prst="rect">
            <a:avLst/>
          </a:prstGeom>
          <a:noFill/>
          <a:ln w="12700">
            <a:noFill/>
            <a:miter lim="800000"/>
            <a:headEnd type="none" w="sm" len="sm"/>
            <a:tailEnd type="none" w="sm" len="sm"/>
          </a:ln>
        </p:spPr>
        <p:txBody>
          <a:bodyPr>
            <a:spAutoFit/>
          </a:bodyPr>
          <a:lstStyle/>
          <a:p>
            <a:pPr>
              <a:lnSpc>
                <a:spcPct val="100000"/>
              </a:lnSpc>
              <a:spcBef>
                <a:spcPct val="0"/>
              </a:spcBef>
              <a:buFontTx/>
              <a:buNone/>
              <a:tabLst>
                <a:tab pos="465138" algn="l"/>
              </a:tabLst>
            </a:pPr>
            <a:r>
              <a:rPr lang="en-US" sz="2800" b="1" u="sng" dirty="0" smtClean="0">
                <a:solidFill>
                  <a:schemeClr val="hlink"/>
                </a:solidFill>
              </a:rPr>
              <a:t>Class Programming Example</a:t>
            </a:r>
            <a:r>
              <a:rPr lang="en-US" sz="2800" dirty="0" smtClean="0">
                <a:solidFill>
                  <a:schemeClr val="hlink"/>
                </a:solidFill>
              </a:rPr>
              <a:t> </a:t>
            </a:r>
            <a:endParaRPr lang="en-US" sz="2800" dirty="0">
              <a:solidFill>
                <a:schemeClr val="hlink"/>
              </a:solidFill>
            </a:endParaRPr>
          </a:p>
          <a:p>
            <a:pPr>
              <a:lnSpc>
                <a:spcPct val="100000"/>
              </a:lnSpc>
              <a:spcBef>
                <a:spcPct val="0"/>
              </a:spcBef>
              <a:tabLst>
                <a:tab pos="465138" algn="l"/>
              </a:tabLst>
            </a:pPr>
            <a:r>
              <a:rPr lang="en-US" sz="2600" dirty="0"/>
              <a:t>Try the following example during class (as much as possible):</a:t>
            </a:r>
          </a:p>
        </p:txBody>
      </p:sp>
      <p:graphicFrame>
        <p:nvGraphicFramePr>
          <p:cNvPr id="4" name="Group 71"/>
          <p:cNvGraphicFramePr>
            <a:graphicFrameLocks noGrp="1"/>
          </p:cNvGraphicFramePr>
          <p:nvPr>
            <p:extLst>
              <p:ext uri="{D42A27DB-BD31-4B8C-83A1-F6EECF244321}">
                <p14:modId xmlns:p14="http://schemas.microsoft.com/office/powerpoint/2010/main" val="1988024990"/>
              </p:ext>
            </p:extLst>
          </p:nvPr>
        </p:nvGraphicFramePr>
        <p:xfrm>
          <a:off x="292100" y="923925"/>
          <a:ext cx="3213100" cy="5929884"/>
        </p:xfrm>
        <a:graphic>
          <a:graphicData uri="http://schemas.openxmlformats.org/drawingml/2006/table">
            <a:tbl>
              <a:tblPr/>
              <a:tblGrid>
                <a:gridCol w="3213100"/>
              </a:tblGrid>
              <a:tr h="9398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sng" strike="noStrike" cap="none" normalizeH="0" baseline="0" dirty="0" smtClean="0">
                          <a:ln>
                            <a:noFill/>
                          </a:ln>
                          <a:solidFill>
                            <a:schemeClr val="tx1"/>
                          </a:solidFill>
                          <a:effectLst/>
                          <a:latin typeface="Times New Roman" pitchFamily="18" charset="0"/>
                        </a:rPr>
                        <a:t>Class Name</a:t>
                      </a:r>
                      <a:r>
                        <a:rPr kumimoji="0" lang="en-US" sz="2400" b="0" i="0" u="none" strike="noStrike" cap="none" normalizeH="0" baseline="0" dirty="0" smtClean="0">
                          <a:ln>
                            <a:noFill/>
                          </a:ln>
                          <a:solidFill>
                            <a:schemeClr val="tx1"/>
                          </a:solidFill>
                          <a:effectLst/>
                          <a:latin typeface="Times New Roman" pitchFamily="18" charset="0"/>
                        </a:rPr>
                        <a:t>:</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chemeClr val="hlink"/>
                          </a:solidFill>
                          <a:effectLst/>
                          <a:latin typeface="Times New Roman" pitchFamily="18" charset="0"/>
                        </a:rPr>
                        <a:t>Triangle</a:t>
                      </a:r>
                      <a:endParaRPr kumimoji="0" lang="en-US" sz="2400" b="1" i="0" u="none" strike="noStrike" cap="none" normalizeH="0" baseline="0" dirty="0" smtClean="0">
                        <a:ln>
                          <a:noFill/>
                        </a:ln>
                        <a:solidFill>
                          <a:srgbClr val="FF0000"/>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605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sng" strike="noStrike" cap="none" normalizeH="0" baseline="0" dirty="0" smtClean="0">
                          <a:ln>
                            <a:noFill/>
                          </a:ln>
                          <a:solidFill>
                            <a:schemeClr val="tx1"/>
                          </a:solidFill>
                          <a:effectLst/>
                          <a:latin typeface="Times New Roman" pitchFamily="18" charset="0"/>
                        </a:rPr>
                        <a:t>Data Members</a:t>
                      </a:r>
                      <a:r>
                        <a:rPr kumimoji="0" lang="en-US" sz="2400" b="0" i="0" u="none" strike="noStrike" cap="none" normalizeH="0" baseline="0" dirty="0" smtClean="0">
                          <a:ln>
                            <a:noFill/>
                          </a:ln>
                          <a:solidFill>
                            <a:schemeClr val="tx1"/>
                          </a:solidFill>
                          <a:effectLst/>
                          <a:latin typeface="Times New Roman" pitchFamily="18" charset="0"/>
                        </a:rPr>
                        <a:t>:</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chemeClr val="hlink"/>
                          </a:solidFill>
                          <a:effectLst/>
                          <a:latin typeface="Times New Roman" pitchFamily="18" charset="0"/>
                        </a:rPr>
                        <a:t>Side1, Side2, Side3</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chemeClr val="hlink"/>
                          </a:solidFill>
                          <a:effectLst/>
                          <a:latin typeface="Times New Roman" pitchFamily="18" charset="0"/>
                        </a:rPr>
                        <a:t>Angle1,Angle2,Angle3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194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0" i="0" u="sng" strike="noStrike" cap="none" normalizeH="0" baseline="0" dirty="0" smtClean="0">
                          <a:ln>
                            <a:noFill/>
                          </a:ln>
                          <a:solidFill>
                            <a:schemeClr val="tx1"/>
                          </a:solidFill>
                          <a:effectLst/>
                          <a:latin typeface="Times New Roman" pitchFamily="18" charset="0"/>
                        </a:rPr>
                        <a:t>Member Functions</a:t>
                      </a:r>
                      <a:r>
                        <a:rPr kumimoji="0" lang="en-US" sz="2400" b="0" i="0" u="none" strike="noStrike" cap="none" normalizeH="0" baseline="0" dirty="0" smtClean="0">
                          <a:ln>
                            <a:noFill/>
                          </a:ln>
                          <a:solidFill>
                            <a:schemeClr val="tx1"/>
                          </a:solidFill>
                          <a:effectLst/>
                          <a:latin typeface="Times New Roman" pitchFamily="18" charset="0"/>
                        </a:rPr>
                        <a:t>:</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chemeClr val="hlink"/>
                          </a:solidFill>
                          <a:effectLst/>
                          <a:latin typeface="Times New Roman" pitchFamily="18" charset="0"/>
                        </a:rPr>
                        <a:t>+</a:t>
                      </a:r>
                      <a:r>
                        <a:rPr kumimoji="0" lang="en-US" sz="2400" b="1" i="0" u="none" strike="noStrike" cap="none" normalizeH="0" baseline="0" dirty="0" err="1" smtClean="0">
                          <a:ln>
                            <a:noFill/>
                          </a:ln>
                          <a:solidFill>
                            <a:schemeClr val="hlink"/>
                          </a:solidFill>
                          <a:effectLst/>
                          <a:latin typeface="Times New Roman" pitchFamily="18" charset="0"/>
                        </a:rPr>
                        <a:t>Read_Sides</a:t>
                      </a:r>
                      <a:r>
                        <a:rPr kumimoji="0" lang="en-US" sz="2400" b="1" i="0" u="none" strike="noStrike" cap="none" normalizeH="0" baseline="0" dirty="0" smtClean="0">
                          <a:ln>
                            <a:noFill/>
                          </a:ln>
                          <a:solidFill>
                            <a:schemeClr val="hlink"/>
                          </a:solidFill>
                          <a:effectLst/>
                          <a:latin typeface="Times New Roman" pitchFamily="18" charset="0"/>
                        </a:rPr>
                        <a:t>( );</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chemeClr val="hlink"/>
                          </a:solidFill>
                          <a:effectLst/>
                          <a:latin typeface="Times New Roman" pitchFamily="18" charset="0"/>
                        </a:rPr>
                        <a:t>+</a:t>
                      </a:r>
                      <a:r>
                        <a:rPr kumimoji="0" lang="en-US" sz="2400" b="1" i="0" u="none" strike="noStrike" cap="none" normalizeH="0" baseline="0" dirty="0" err="1" smtClean="0">
                          <a:ln>
                            <a:noFill/>
                          </a:ln>
                          <a:solidFill>
                            <a:schemeClr val="hlink"/>
                          </a:solidFill>
                          <a:effectLst/>
                          <a:latin typeface="Times New Roman" pitchFamily="18" charset="0"/>
                        </a:rPr>
                        <a:t>Print_Sides</a:t>
                      </a:r>
                      <a:r>
                        <a:rPr kumimoji="0" lang="en-US" sz="2400" b="1" i="0" u="none" strike="noStrike" cap="none" normalizeH="0" baseline="0" dirty="0" smtClean="0">
                          <a:ln>
                            <a:noFill/>
                          </a:ln>
                          <a:solidFill>
                            <a:schemeClr val="hlink"/>
                          </a:solidFill>
                          <a:effectLst/>
                          <a:latin typeface="Times New Roman" pitchFamily="18" charset="0"/>
                        </a:rPr>
                        <a:t>( );</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chemeClr val="hlink"/>
                          </a:solidFill>
                          <a:effectLst/>
                          <a:latin typeface="Times New Roman" pitchFamily="18" charset="0"/>
                        </a:rPr>
                        <a:t>+</a:t>
                      </a:r>
                      <a:r>
                        <a:rPr kumimoji="0" lang="en-US" sz="2400" b="1" i="0" u="none" strike="noStrike" cap="none" normalizeH="0" baseline="0" dirty="0" err="1" smtClean="0">
                          <a:ln>
                            <a:noFill/>
                          </a:ln>
                          <a:solidFill>
                            <a:schemeClr val="hlink"/>
                          </a:solidFill>
                          <a:effectLst/>
                          <a:latin typeface="Times New Roman" pitchFamily="18" charset="0"/>
                        </a:rPr>
                        <a:t>Test_If_Valid</a:t>
                      </a:r>
                      <a:r>
                        <a:rPr kumimoji="0" lang="en-US" sz="2400" b="1" i="0" u="none" strike="noStrike" cap="none" normalizeH="0" baseline="0" dirty="0" smtClean="0">
                          <a:ln>
                            <a:noFill/>
                          </a:ln>
                          <a:solidFill>
                            <a:schemeClr val="hlink"/>
                          </a:solidFill>
                          <a:effectLst/>
                          <a:latin typeface="Times New Roman" pitchFamily="18" charset="0"/>
                        </a:rPr>
                        <a:t>( );</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chemeClr val="hlink"/>
                          </a:solidFill>
                          <a:effectLst/>
                          <a:latin typeface="Times New Roman" pitchFamily="18" charset="0"/>
                        </a:rPr>
                        <a:t>+</a:t>
                      </a:r>
                      <a:r>
                        <a:rPr kumimoji="0" lang="en-US" sz="2400" b="1" i="0" u="none" strike="noStrike" cap="none" normalizeH="0" baseline="0" dirty="0" err="1" smtClean="0">
                          <a:ln>
                            <a:noFill/>
                          </a:ln>
                          <a:solidFill>
                            <a:schemeClr val="hlink"/>
                          </a:solidFill>
                          <a:effectLst/>
                          <a:latin typeface="Times New Roman" pitchFamily="18" charset="0"/>
                        </a:rPr>
                        <a:t>Find_Angles</a:t>
                      </a:r>
                      <a:r>
                        <a:rPr kumimoji="0" lang="en-US" sz="2400" b="1" i="0" u="none" strike="noStrike" cap="none" normalizeH="0" baseline="0" dirty="0" smtClean="0">
                          <a:ln>
                            <a:noFill/>
                          </a:ln>
                          <a:solidFill>
                            <a:schemeClr val="hlink"/>
                          </a:solidFill>
                          <a:effectLst/>
                          <a:latin typeface="Times New Roman" pitchFamily="18" charset="0"/>
                        </a:rPr>
                        <a:t>( );</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chemeClr val="hlink"/>
                          </a:solidFill>
                          <a:effectLst/>
                          <a:latin typeface="Times New Roman" pitchFamily="18" charset="0"/>
                        </a:rPr>
                        <a:t>+</a:t>
                      </a:r>
                      <a:r>
                        <a:rPr kumimoji="0" lang="en-US" sz="2400" b="1" i="0" u="none" strike="noStrike" cap="none" normalizeH="0" baseline="0" dirty="0" err="1" smtClean="0">
                          <a:ln>
                            <a:noFill/>
                          </a:ln>
                          <a:solidFill>
                            <a:schemeClr val="hlink"/>
                          </a:solidFill>
                          <a:effectLst/>
                          <a:latin typeface="Times New Roman" pitchFamily="18" charset="0"/>
                        </a:rPr>
                        <a:t>Print_Angles</a:t>
                      </a:r>
                      <a:r>
                        <a:rPr kumimoji="0" lang="en-US" sz="2400" b="1" i="0" u="none" strike="noStrike" cap="none" normalizeH="0" baseline="0" dirty="0" smtClean="0">
                          <a:ln>
                            <a:noFill/>
                          </a:ln>
                          <a:solidFill>
                            <a:schemeClr val="hlink"/>
                          </a:solidFill>
                          <a:effectLst/>
                          <a:latin typeface="Times New Roman" pitchFamily="18" charset="0"/>
                        </a:rPr>
                        <a:t>( );</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chemeClr val="hlink"/>
                          </a:solidFill>
                          <a:effectLst/>
                          <a:latin typeface="Times New Roman" pitchFamily="18" charset="0"/>
                        </a:rPr>
                        <a:t>+</a:t>
                      </a:r>
                      <a:r>
                        <a:rPr kumimoji="0" lang="en-US" sz="2400" b="1" i="0" u="none" strike="noStrike" cap="none" normalizeH="0" baseline="0" dirty="0" err="1" smtClean="0">
                          <a:ln>
                            <a:noFill/>
                          </a:ln>
                          <a:solidFill>
                            <a:schemeClr val="hlink"/>
                          </a:solidFill>
                          <a:effectLst/>
                          <a:latin typeface="Times New Roman" pitchFamily="18" charset="0"/>
                        </a:rPr>
                        <a:t>Find_Area</a:t>
                      </a:r>
                      <a:r>
                        <a:rPr kumimoji="0" lang="en-US" sz="2400" b="1" i="0" u="none" strike="noStrike" cap="none" normalizeH="0" baseline="0" dirty="0" smtClean="0">
                          <a:ln>
                            <a:noFill/>
                          </a:ln>
                          <a:solidFill>
                            <a:schemeClr val="hlink"/>
                          </a:solidFill>
                          <a:effectLst/>
                          <a:latin typeface="Times New Roman" pitchFamily="18" charset="0"/>
                        </a:rPr>
                        <a:t>();</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chemeClr val="hlink"/>
                          </a:solidFill>
                          <a:effectLst/>
                          <a:latin typeface="Times New Roman" pitchFamily="18" charset="0"/>
                        </a:rPr>
                        <a:t>+</a:t>
                      </a:r>
                      <a:r>
                        <a:rPr kumimoji="0" lang="en-US" sz="2400" b="1" i="0" u="none" strike="noStrike" cap="none" normalizeH="0" baseline="0" dirty="0" err="1" smtClean="0">
                          <a:ln>
                            <a:noFill/>
                          </a:ln>
                          <a:solidFill>
                            <a:schemeClr val="hlink"/>
                          </a:solidFill>
                          <a:effectLst/>
                          <a:latin typeface="Times New Roman" pitchFamily="18" charset="0"/>
                        </a:rPr>
                        <a:t>Find_Perimeter</a:t>
                      </a:r>
                      <a:r>
                        <a:rPr kumimoji="0" lang="en-US" sz="2400" b="1" i="0" u="none" strike="noStrike" cap="none" normalizeH="0" baseline="0" dirty="0" smtClean="0">
                          <a:ln>
                            <a:noFill/>
                          </a:ln>
                          <a:solidFill>
                            <a:schemeClr val="hlink"/>
                          </a:solidFill>
                          <a:effectLst/>
                          <a:latin typeface="Times New Roman" pitchFamily="18" charset="0"/>
                        </a:rPr>
                        <a:t>( );</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 name="Rectangle 4"/>
          <p:cNvSpPr/>
          <p:nvPr/>
        </p:nvSpPr>
        <p:spPr>
          <a:xfrm>
            <a:off x="3680513" y="917023"/>
            <a:ext cx="5273706" cy="1052596"/>
          </a:xfrm>
          <a:prstGeom prst="rect">
            <a:avLst/>
          </a:prstGeom>
        </p:spPr>
        <p:txBody>
          <a:bodyPr wrap="square">
            <a:spAutoFit/>
          </a:bodyPr>
          <a:lstStyle/>
          <a:p>
            <a:r>
              <a:rPr lang="en-US" sz="2600" dirty="0" smtClean="0"/>
              <a:t>More features will be added to this class during our next meeting (so be sure to save the project).</a:t>
            </a:r>
            <a:endParaRPr lang="en-US" sz="2600" dirty="0"/>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txBox="1">
            <a:spLocks noGrp="1"/>
          </p:cNvSpPr>
          <p:nvPr/>
        </p:nvSpPr>
        <p:spPr>
          <a:xfrm>
            <a:off x="6846888" y="6616700"/>
            <a:ext cx="2133600" cy="241300"/>
          </a:xfrm>
          <a:prstGeom prst="rect">
            <a:avLst/>
          </a:prstGeom>
          <a:noFill/>
        </p:spPr>
        <p:txBody>
          <a:bodyPr anchor="ctr"/>
          <a:lstStyle/>
          <a:p>
            <a:pPr algn="r">
              <a:lnSpc>
                <a:spcPct val="100000"/>
              </a:lnSpc>
              <a:spcBef>
                <a:spcPct val="0"/>
              </a:spcBef>
              <a:buFontTx/>
              <a:buNone/>
              <a:defRPr/>
            </a:pPr>
            <a:fld id="{21A323DE-9990-4408-8702-01655D31B92E}" type="slidenum">
              <a:rPr lang="en-US" sz="1200">
                <a:solidFill>
                  <a:schemeClr val="tx1">
                    <a:tint val="75000"/>
                  </a:schemeClr>
                </a:solidFill>
                <a:latin typeface="Times New Roman" charset="0"/>
              </a:rPr>
              <a:pPr algn="r">
                <a:lnSpc>
                  <a:spcPct val="100000"/>
                </a:lnSpc>
                <a:spcBef>
                  <a:spcPct val="0"/>
                </a:spcBef>
                <a:buFontTx/>
                <a:buNone/>
                <a:defRPr/>
              </a:pPr>
              <a:t>24</a:t>
            </a:fld>
            <a:endParaRPr lang="en-US" sz="1200">
              <a:solidFill>
                <a:schemeClr val="tx1">
                  <a:tint val="75000"/>
                </a:schemeClr>
              </a:solidFill>
              <a:latin typeface="Times New Roman" charset="0"/>
            </a:endParaRPr>
          </a:p>
        </p:txBody>
      </p:sp>
      <p:sp>
        <p:nvSpPr>
          <p:cNvPr id="25603" name="Text Box 4"/>
          <p:cNvSpPr txBox="1">
            <a:spLocks noChangeArrowheads="1"/>
          </p:cNvSpPr>
          <p:nvPr/>
        </p:nvSpPr>
        <p:spPr bwMode="auto">
          <a:xfrm>
            <a:off x="0" y="0"/>
            <a:ext cx="9144000" cy="5281613"/>
          </a:xfrm>
          <a:prstGeom prst="rect">
            <a:avLst/>
          </a:prstGeom>
          <a:noFill/>
          <a:ln w="12700">
            <a:noFill/>
            <a:miter lim="800000"/>
            <a:headEnd type="none" w="sm" len="sm"/>
            <a:tailEnd type="none" w="sm" len="sm"/>
          </a:ln>
        </p:spPr>
        <p:txBody>
          <a:bodyPr>
            <a:spAutoFit/>
          </a:bodyPr>
          <a:lstStyle/>
          <a:p>
            <a:pPr marL="228600" indent="-228600">
              <a:lnSpc>
                <a:spcPct val="100000"/>
              </a:lnSpc>
              <a:spcBef>
                <a:spcPct val="0"/>
              </a:spcBef>
              <a:buFontTx/>
              <a:buNone/>
              <a:tabLst>
                <a:tab pos="465138" algn="l"/>
              </a:tabLst>
            </a:pPr>
            <a:r>
              <a:rPr lang="en-US" sz="2800" b="1" u="sng">
                <a:solidFill>
                  <a:schemeClr val="hlink"/>
                </a:solidFill>
              </a:rPr>
              <a:t>Constructor Functions (Constructors)</a:t>
            </a:r>
            <a:r>
              <a:rPr lang="en-US" sz="2800">
                <a:solidFill>
                  <a:schemeClr val="hlink"/>
                </a:solidFill>
              </a:rPr>
              <a:t> </a:t>
            </a:r>
          </a:p>
          <a:p>
            <a:pPr marL="228600" indent="-228600">
              <a:lnSpc>
                <a:spcPct val="100000"/>
              </a:lnSpc>
              <a:spcBef>
                <a:spcPct val="0"/>
              </a:spcBef>
              <a:tabLst>
                <a:tab pos="465138" algn="l"/>
              </a:tabLst>
            </a:pPr>
            <a:r>
              <a:rPr lang="en-US" sz="2600"/>
              <a:t>Constructors are commonly used to </a:t>
            </a:r>
            <a:r>
              <a:rPr lang="en-US" sz="2600" b="1" i="1"/>
              <a:t>initialize data members</a:t>
            </a:r>
          </a:p>
          <a:p>
            <a:pPr marL="228600" indent="-228600">
              <a:lnSpc>
                <a:spcPct val="100000"/>
              </a:lnSpc>
              <a:spcBef>
                <a:spcPct val="0"/>
              </a:spcBef>
              <a:tabLst>
                <a:tab pos="465138" algn="l"/>
              </a:tabLst>
            </a:pPr>
            <a:r>
              <a:rPr lang="en-US" sz="2600"/>
              <a:t>when objects are declared.</a:t>
            </a:r>
          </a:p>
          <a:p>
            <a:pPr marL="228600" indent="-228600">
              <a:lnSpc>
                <a:spcPct val="100000"/>
              </a:lnSpc>
              <a:spcBef>
                <a:spcPct val="0"/>
              </a:spcBef>
              <a:tabLst>
                <a:tab pos="465138" algn="l"/>
              </a:tabLst>
            </a:pPr>
            <a:r>
              <a:rPr lang="en-US" sz="2600" b="1" u="sng">
                <a:solidFill>
                  <a:schemeClr val="hlink"/>
                </a:solidFill>
              </a:rPr>
              <a:t>Constructor characteristics</a:t>
            </a:r>
            <a:r>
              <a:rPr lang="en-US" sz="2600">
                <a:solidFill>
                  <a:schemeClr val="hlink"/>
                </a:solidFill>
              </a:rPr>
              <a:t>:</a:t>
            </a:r>
          </a:p>
          <a:p>
            <a:pPr marL="228600" indent="-228600">
              <a:lnSpc>
                <a:spcPct val="100000"/>
              </a:lnSpc>
              <a:spcBef>
                <a:spcPct val="0"/>
              </a:spcBef>
              <a:buFont typeface="Arial" pitchFamily="34" charset="0"/>
              <a:buChar char="•"/>
              <a:tabLst>
                <a:tab pos="465138" algn="l"/>
              </a:tabLst>
            </a:pPr>
            <a:r>
              <a:rPr lang="en-US" sz="2600"/>
              <a:t>Constructors are member functions that are automatically executed upon declaration of an object.</a:t>
            </a:r>
          </a:p>
          <a:p>
            <a:pPr marL="228600" indent="-228600">
              <a:lnSpc>
                <a:spcPct val="100000"/>
              </a:lnSpc>
              <a:spcBef>
                <a:spcPct val="0"/>
              </a:spcBef>
              <a:buFont typeface="Arial" pitchFamily="34" charset="0"/>
              <a:buChar char="•"/>
              <a:tabLst>
                <a:tab pos="465138" algn="l"/>
              </a:tabLst>
            </a:pPr>
            <a:r>
              <a:rPr lang="en-US" sz="2600"/>
              <a:t>The constructor name is identical to the class name.</a:t>
            </a:r>
          </a:p>
          <a:p>
            <a:pPr marL="228600" indent="-228600">
              <a:lnSpc>
                <a:spcPct val="100000"/>
              </a:lnSpc>
              <a:spcBef>
                <a:spcPct val="0"/>
              </a:spcBef>
              <a:buFont typeface="Arial" pitchFamily="34" charset="0"/>
              <a:buChar char="•"/>
              <a:tabLst>
                <a:tab pos="465138" algn="l"/>
              </a:tabLst>
            </a:pPr>
            <a:r>
              <a:rPr lang="en-US" sz="2600"/>
              <a:t>The constructor has no return value (cannot use void either).</a:t>
            </a:r>
          </a:p>
          <a:p>
            <a:pPr marL="228600" indent="-228600">
              <a:lnSpc>
                <a:spcPct val="100000"/>
              </a:lnSpc>
              <a:spcBef>
                <a:spcPct val="0"/>
              </a:spcBef>
              <a:buFont typeface="Arial" pitchFamily="34" charset="0"/>
              <a:buChar char="•"/>
              <a:tabLst>
                <a:tab pos="465138" algn="l"/>
              </a:tabLst>
            </a:pPr>
            <a:r>
              <a:rPr lang="en-US" sz="2600"/>
              <a:t>The constructor has public access (so objects can be declared in any function).</a:t>
            </a:r>
          </a:p>
          <a:p>
            <a:pPr marL="228600" indent="-228600">
              <a:lnSpc>
                <a:spcPct val="100000"/>
              </a:lnSpc>
              <a:spcBef>
                <a:spcPct val="0"/>
              </a:spcBef>
              <a:buFont typeface="Arial" pitchFamily="34" charset="0"/>
              <a:buChar char="•"/>
              <a:tabLst>
                <a:tab pos="465138" algn="l"/>
              </a:tabLst>
            </a:pPr>
            <a:r>
              <a:rPr lang="en-US" sz="2600"/>
              <a:t>The constructor may or may not have arguments.</a:t>
            </a:r>
          </a:p>
          <a:p>
            <a:pPr marL="228600" indent="-228600">
              <a:lnSpc>
                <a:spcPct val="100000"/>
              </a:lnSpc>
              <a:spcBef>
                <a:spcPct val="0"/>
              </a:spcBef>
              <a:buFont typeface="Arial" pitchFamily="34" charset="0"/>
              <a:buChar char="•"/>
              <a:tabLst>
                <a:tab pos="465138" algn="l"/>
              </a:tabLst>
            </a:pPr>
            <a:r>
              <a:rPr lang="en-US" sz="2600"/>
              <a:t>You often can’t tell is a constructor is present unless you look at the list of member functions (typically listed first).</a:t>
            </a: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txBox="1">
            <a:spLocks noGrp="1"/>
          </p:cNvSpPr>
          <p:nvPr/>
        </p:nvSpPr>
        <p:spPr>
          <a:xfrm>
            <a:off x="6846888" y="6616700"/>
            <a:ext cx="2133600" cy="241300"/>
          </a:xfrm>
          <a:prstGeom prst="rect">
            <a:avLst/>
          </a:prstGeom>
          <a:noFill/>
        </p:spPr>
        <p:txBody>
          <a:bodyPr anchor="ctr"/>
          <a:lstStyle/>
          <a:p>
            <a:pPr algn="r">
              <a:lnSpc>
                <a:spcPct val="100000"/>
              </a:lnSpc>
              <a:spcBef>
                <a:spcPct val="0"/>
              </a:spcBef>
              <a:buFontTx/>
              <a:buNone/>
              <a:defRPr/>
            </a:pPr>
            <a:fld id="{9B31D499-E5D6-4229-90BC-CDCE698831A0}" type="slidenum">
              <a:rPr lang="en-US" sz="1200">
                <a:solidFill>
                  <a:schemeClr val="tx1">
                    <a:tint val="75000"/>
                  </a:schemeClr>
                </a:solidFill>
                <a:latin typeface="Times New Roman" charset="0"/>
              </a:rPr>
              <a:pPr algn="r">
                <a:lnSpc>
                  <a:spcPct val="100000"/>
                </a:lnSpc>
                <a:spcBef>
                  <a:spcPct val="0"/>
                </a:spcBef>
                <a:buFontTx/>
                <a:buNone/>
                <a:defRPr/>
              </a:pPr>
              <a:t>25</a:t>
            </a:fld>
            <a:endParaRPr lang="en-US" sz="1200">
              <a:solidFill>
                <a:schemeClr val="tx1">
                  <a:tint val="75000"/>
                </a:schemeClr>
              </a:solidFill>
              <a:latin typeface="Times New Roman" charset="0"/>
            </a:endParaRPr>
          </a:p>
        </p:txBody>
      </p:sp>
      <p:sp>
        <p:nvSpPr>
          <p:cNvPr id="26627" name="Text Box 4"/>
          <p:cNvSpPr txBox="1">
            <a:spLocks noChangeArrowheads="1"/>
          </p:cNvSpPr>
          <p:nvPr/>
        </p:nvSpPr>
        <p:spPr bwMode="auto">
          <a:xfrm>
            <a:off x="0" y="0"/>
            <a:ext cx="9144000" cy="519113"/>
          </a:xfrm>
          <a:prstGeom prst="rect">
            <a:avLst/>
          </a:prstGeom>
          <a:noFill/>
          <a:ln w="12700">
            <a:noFill/>
            <a:miter lim="800000"/>
            <a:headEnd type="none" w="sm" len="sm"/>
            <a:tailEnd type="none" w="sm" len="sm"/>
          </a:ln>
        </p:spPr>
        <p:txBody>
          <a:bodyPr>
            <a:spAutoFit/>
          </a:bodyPr>
          <a:lstStyle/>
          <a:p>
            <a:pPr marL="228600" indent="-228600">
              <a:lnSpc>
                <a:spcPct val="100000"/>
              </a:lnSpc>
              <a:spcBef>
                <a:spcPct val="0"/>
              </a:spcBef>
              <a:buFontTx/>
              <a:buNone/>
              <a:tabLst>
                <a:tab pos="465138" algn="l"/>
              </a:tabLst>
            </a:pPr>
            <a:r>
              <a:rPr lang="en-US" sz="2800" b="1" u="sng">
                <a:solidFill>
                  <a:schemeClr val="hlink"/>
                </a:solidFill>
              </a:rPr>
              <a:t>Constructors - format</a:t>
            </a:r>
            <a:r>
              <a:rPr lang="en-US" sz="2800">
                <a:solidFill>
                  <a:schemeClr val="hlink"/>
                </a:solidFill>
              </a:rPr>
              <a:t> </a:t>
            </a:r>
            <a:endParaRPr lang="en-US" sz="2600"/>
          </a:p>
        </p:txBody>
      </p:sp>
      <p:pic>
        <p:nvPicPr>
          <p:cNvPr id="26628" name="Picture 4" descr="scan002001"/>
          <p:cNvPicPr>
            <a:picLocks noChangeAspect="1" noChangeArrowheads="1"/>
          </p:cNvPicPr>
          <p:nvPr/>
        </p:nvPicPr>
        <p:blipFill>
          <a:blip r:embed="rId3" cstate="print"/>
          <a:srcRect l="41058" t="27802" r="7648" b="66125"/>
          <a:stretch>
            <a:fillRect/>
          </a:stretch>
        </p:blipFill>
        <p:spPr bwMode="auto">
          <a:xfrm>
            <a:off x="0" y="4584700"/>
            <a:ext cx="9144000" cy="1490663"/>
          </a:xfrm>
          <a:prstGeom prst="rect">
            <a:avLst/>
          </a:prstGeom>
          <a:noFill/>
          <a:ln w="28575">
            <a:solidFill>
              <a:schemeClr val="hlink"/>
            </a:solidFill>
            <a:miter lim="800000"/>
            <a:headEnd/>
            <a:tailEnd/>
          </a:ln>
        </p:spPr>
      </p:pic>
      <p:pic>
        <p:nvPicPr>
          <p:cNvPr id="26629" name="Picture 5" descr="scan001001"/>
          <p:cNvPicPr>
            <a:picLocks noChangeAspect="1" noChangeArrowheads="1"/>
          </p:cNvPicPr>
          <p:nvPr/>
        </p:nvPicPr>
        <p:blipFill>
          <a:blip r:embed="rId4" cstate="print"/>
          <a:srcRect l="1697" t="62807" r="47456" b="25531"/>
          <a:stretch>
            <a:fillRect/>
          </a:stretch>
        </p:blipFill>
        <p:spPr bwMode="auto">
          <a:xfrm>
            <a:off x="0" y="976313"/>
            <a:ext cx="9144000" cy="2882900"/>
          </a:xfrm>
          <a:prstGeom prst="rect">
            <a:avLst/>
          </a:prstGeom>
          <a:noFill/>
          <a:ln w="28575">
            <a:solidFill>
              <a:schemeClr val="hlink"/>
            </a:solidFill>
            <a:miter lim="800000"/>
            <a:headEnd/>
            <a:tailEnd/>
          </a:ln>
        </p:spPr>
      </p:pic>
      <p:sp>
        <p:nvSpPr>
          <p:cNvPr id="26630" name="Rectangle 6"/>
          <p:cNvSpPr>
            <a:spLocks noChangeArrowheads="1"/>
          </p:cNvSpPr>
          <p:nvPr/>
        </p:nvSpPr>
        <p:spPr bwMode="auto">
          <a:xfrm>
            <a:off x="0" y="6543675"/>
            <a:ext cx="7556500" cy="314325"/>
          </a:xfrm>
          <a:prstGeom prst="rect">
            <a:avLst/>
          </a:prstGeom>
          <a:noFill/>
          <a:ln w="9525">
            <a:noFill/>
            <a:miter lim="800000"/>
            <a:headEnd/>
            <a:tailEnd/>
          </a:ln>
        </p:spPr>
        <p:txBody>
          <a:bodyPr>
            <a:spAutoFit/>
          </a:bodyPr>
          <a:lstStyle/>
          <a:p>
            <a:r>
              <a:rPr lang="en-US"/>
              <a:t>Ref:  </a:t>
            </a:r>
            <a:r>
              <a:rPr lang="en-US" u="sng"/>
              <a:t>Programming in C++</a:t>
            </a:r>
            <a:r>
              <a:rPr lang="en-US"/>
              <a:t>, by D’Orazzio – Chapter 8).</a:t>
            </a: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txBox="1">
            <a:spLocks noGrp="1"/>
          </p:cNvSpPr>
          <p:nvPr/>
        </p:nvSpPr>
        <p:spPr>
          <a:xfrm>
            <a:off x="6846888" y="6616700"/>
            <a:ext cx="2133600" cy="241300"/>
          </a:xfrm>
          <a:prstGeom prst="rect">
            <a:avLst/>
          </a:prstGeom>
          <a:noFill/>
        </p:spPr>
        <p:txBody>
          <a:bodyPr anchor="ctr"/>
          <a:lstStyle/>
          <a:p>
            <a:pPr algn="r">
              <a:lnSpc>
                <a:spcPct val="100000"/>
              </a:lnSpc>
              <a:spcBef>
                <a:spcPct val="0"/>
              </a:spcBef>
              <a:buFontTx/>
              <a:buNone/>
              <a:defRPr/>
            </a:pPr>
            <a:fld id="{0E185704-4F82-4F89-8B02-1B4071D3D20A}" type="slidenum">
              <a:rPr lang="en-US" sz="1200">
                <a:solidFill>
                  <a:schemeClr val="tx1">
                    <a:tint val="75000"/>
                  </a:schemeClr>
                </a:solidFill>
                <a:latin typeface="Times New Roman" charset="0"/>
              </a:rPr>
              <a:pPr algn="r">
                <a:lnSpc>
                  <a:spcPct val="100000"/>
                </a:lnSpc>
                <a:spcBef>
                  <a:spcPct val="0"/>
                </a:spcBef>
                <a:buFontTx/>
                <a:buNone/>
                <a:defRPr/>
              </a:pPr>
              <a:t>26</a:t>
            </a:fld>
            <a:endParaRPr lang="en-US" sz="1200">
              <a:solidFill>
                <a:schemeClr val="tx1">
                  <a:tint val="75000"/>
                </a:schemeClr>
              </a:solidFill>
              <a:latin typeface="Times New Roman" charset="0"/>
            </a:endParaRPr>
          </a:p>
        </p:txBody>
      </p:sp>
      <p:sp>
        <p:nvSpPr>
          <p:cNvPr id="27651" name="Text Box 4"/>
          <p:cNvSpPr txBox="1">
            <a:spLocks noChangeArrowheads="1"/>
          </p:cNvSpPr>
          <p:nvPr/>
        </p:nvSpPr>
        <p:spPr bwMode="auto">
          <a:xfrm>
            <a:off x="0" y="0"/>
            <a:ext cx="9144000" cy="2406650"/>
          </a:xfrm>
          <a:prstGeom prst="rect">
            <a:avLst/>
          </a:prstGeom>
          <a:noFill/>
          <a:ln w="12700">
            <a:noFill/>
            <a:miter lim="800000"/>
            <a:headEnd type="none" w="sm" len="sm"/>
            <a:tailEnd type="none" w="sm" len="sm"/>
          </a:ln>
        </p:spPr>
        <p:txBody>
          <a:bodyPr>
            <a:spAutoFit/>
          </a:bodyPr>
          <a:lstStyle/>
          <a:p>
            <a:pPr>
              <a:lnSpc>
                <a:spcPct val="100000"/>
              </a:lnSpc>
              <a:spcBef>
                <a:spcPct val="0"/>
              </a:spcBef>
              <a:buFontTx/>
              <a:buNone/>
              <a:tabLst>
                <a:tab pos="465138" algn="l"/>
              </a:tabLst>
            </a:pPr>
            <a:r>
              <a:rPr lang="en-US" sz="2800" b="1" u="sng">
                <a:solidFill>
                  <a:schemeClr val="hlink"/>
                </a:solidFill>
              </a:rPr>
              <a:t>Initializing variables in C++ programs</a:t>
            </a:r>
          </a:p>
          <a:p>
            <a:pPr>
              <a:lnSpc>
                <a:spcPct val="100000"/>
              </a:lnSpc>
              <a:spcBef>
                <a:spcPct val="0"/>
              </a:spcBef>
              <a:buFontTx/>
              <a:buNone/>
              <a:tabLst>
                <a:tab pos="465138" algn="l"/>
              </a:tabLst>
            </a:pPr>
            <a:r>
              <a:rPr lang="en-US" sz="2400"/>
              <a:t>In C++ programs we often initialize values, such as summations, max or min values, constants, etc.</a:t>
            </a:r>
            <a:r>
              <a:rPr lang="en-US" sz="2800">
                <a:solidFill>
                  <a:schemeClr val="hlink"/>
                </a:solidFill>
              </a:rPr>
              <a:t> </a:t>
            </a:r>
          </a:p>
          <a:p>
            <a:pPr>
              <a:lnSpc>
                <a:spcPct val="100000"/>
              </a:lnSpc>
              <a:spcBef>
                <a:spcPct val="0"/>
              </a:spcBef>
              <a:buFontTx/>
              <a:buNone/>
              <a:tabLst>
                <a:tab pos="465138" algn="l"/>
              </a:tabLst>
            </a:pPr>
            <a:r>
              <a:rPr lang="en-US" sz="2400" u="sng"/>
              <a:t>Example</a:t>
            </a:r>
            <a:r>
              <a:rPr lang="en-US" sz="2400"/>
              <a:t>:</a:t>
            </a:r>
          </a:p>
          <a:p>
            <a:pPr>
              <a:lnSpc>
                <a:spcPct val="100000"/>
              </a:lnSpc>
              <a:spcBef>
                <a:spcPct val="0"/>
              </a:spcBef>
              <a:buFontTx/>
              <a:buNone/>
              <a:tabLst>
                <a:tab pos="465138" algn="l"/>
              </a:tabLst>
            </a:pPr>
            <a:r>
              <a:rPr lang="en-US" sz="2400" b="1">
                <a:solidFill>
                  <a:srgbClr val="3333FF"/>
                </a:solidFill>
              </a:rPr>
              <a:t>	</a:t>
            </a:r>
            <a:r>
              <a:rPr lang="en-US" sz="2400" b="1">
                <a:solidFill>
                  <a:schemeClr val="hlink"/>
                </a:solidFill>
              </a:rPr>
              <a:t>double Grade, MaxGrade = 100, MinGrade = 0;</a:t>
            </a:r>
          </a:p>
          <a:p>
            <a:pPr>
              <a:lnSpc>
                <a:spcPct val="100000"/>
              </a:lnSpc>
              <a:spcBef>
                <a:spcPct val="0"/>
              </a:spcBef>
              <a:buFontTx/>
              <a:buNone/>
              <a:tabLst>
                <a:tab pos="465138" algn="l"/>
              </a:tabLst>
            </a:pPr>
            <a:r>
              <a:rPr lang="en-US" sz="2400" b="1">
                <a:solidFill>
                  <a:schemeClr val="hlink"/>
                </a:solidFill>
              </a:rPr>
              <a:t>	double Average, Sum = 0.0, TaxRate = 0.05;</a:t>
            </a:r>
          </a:p>
        </p:txBody>
      </p:sp>
      <p:sp>
        <p:nvSpPr>
          <p:cNvPr id="27652" name="Text Box 4"/>
          <p:cNvSpPr txBox="1">
            <a:spLocks noChangeArrowheads="1"/>
          </p:cNvSpPr>
          <p:nvPr/>
        </p:nvSpPr>
        <p:spPr bwMode="auto">
          <a:xfrm>
            <a:off x="0" y="2693988"/>
            <a:ext cx="9144000" cy="3805237"/>
          </a:xfrm>
          <a:prstGeom prst="rect">
            <a:avLst/>
          </a:prstGeom>
          <a:noFill/>
          <a:ln w="12700">
            <a:noFill/>
            <a:miter lim="800000"/>
            <a:headEnd type="none" w="sm" len="sm"/>
            <a:tailEnd type="none" w="sm" len="sm"/>
          </a:ln>
        </p:spPr>
        <p:txBody>
          <a:bodyPr>
            <a:spAutoFit/>
          </a:bodyPr>
          <a:lstStyle/>
          <a:p>
            <a:pPr>
              <a:lnSpc>
                <a:spcPct val="100000"/>
              </a:lnSpc>
              <a:spcBef>
                <a:spcPct val="0"/>
              </a:spcBef>
              <a:buFontTx/>
              <a:buNone/>
              <a:tabLst>
                <a:tab pos="465138" algn="l"/>
              </a:tabLst>
            </a:pPr>
            <a:r>
              <a:rPr lang="en-US" sz="2800" b="1" u="sng">
                <a:solidFill>
                  <a:schemeClr val="hlink"/>
                </a:solidFill>
              </a:rPr>
              <a:t>Initializing objects with constructors</a:t>
            </a:r>
          </a:p>
          <a:p>
            <a:pPr>
              <a:lnSpc>
                <a:spcPct val="100000"/>
              </a:lnSpc>
              <a:spcBef>
                <a:spcPct val="0"/>
              </a:spcBef>
              <a:buFontTx/>
              <a:buNone/>
              <a:tabLst>
                <a:tab pos="465138" algn="l"/>
              </a:tabLst>
            </a:pPr>
            <a:r>
              <a:rPr lang="en-US" sz="2400"/>
              <a:t>Similarly, we might want to initialize data members in objects.  Data members cannot be initialized in the class definition.  For example, we cannot do the following:</a:t>
            </a:r>
          </a:p>
          <a:p>
            <a:pPr>
              <a:lnSpc>
                <a:spcPct val="100000"/>
              </a:lnSpc>
              <a:spcBef>
                <a:spcPct val="0"/>
              </a:spcBef>
              <a:buFontTx/>
              <a:buNone/>
              <a:tabLst>
                <a:tab pos="465138" algn="l"/>
              </a:tabLst>
            </a:pPr>
            <a:r>
              <a:rPr lang="en-US" sz="2400" b="1">
                <a:solidFill>
                  <a:schemeClr val="hlink"/>
                </a:solidFill>
              </a:rPr>
              <a:t>class Parabola</a:t>
            </a:r>
          </a:p>
          <a:p>
            <a:pPr>
              <a:lnSpc>
                <a:spcPct val="100000"/>
              </a:lnSpc>
              <a:spcBef>
                <a:spcPct val="0"/>
              </a:spcBef>
              <a:buFontTx/>
              <a:buNone/>
              <a:tabLst>
                <a:tab pos="465138" algn="l"/>
              </a:tabLst>
            </a:pPr>
            <a:r>
              <a:rPr lang="en-US" sz="2400" b="1">
                <a:solidFill>
                  <a:schemeClr val="hlink"/>
                </a:solidFill>
              </a:rPr>
              <a:t>{</a:t>
            </a:r>
          </a:p>
          <a:p>
            <a:pPr>
              <a:lnSpc>
                <a:spcPct val="100000"/>
              </a:lnSpc>
              <a:spcBef>
                <a:spcPct val="0"/>
              </a:spcBef>
              <a:buFontTx/>
              <a:buNone/>
              <a:tabLst>
                <a:tab pos="465138" algn="l"/>
              </a:tabLst>
            </a:pPr>
            <a:r>
              <a:rPr lang="en-US" sz="2400" b="1">
                <a:solidFill>
                  <a:schemeClr val="hlink"/>
                </a:solidFill>
              </a:rPr>
              <a:t>	private:</a:t>
            </a:r>
          </a:p>
          <a:p>
            <a:pPr>
              <a:lnSpc>
                <a:spcPct val="100000"/>
              </a:lnSpc>
              <a:spcBef>
                <a:spcPct val="0"/>
              </a:spcBef>
              <a:buFontTx/>
              <a:buNone/>
              <a:tabLst>
                <a:tab pos="465138" algn="l"/>
              </a:tabLst>
            </a:pPr>
            <a:r>
              <a:rPr lang="en-US" sz="2400" b="1">
                <a:solidFill>
                  <a:schemeClr val="hlink"/>
                </a:solidFill>
              </a:rPr>
              <a:t>		double a = 0, b = 0, c = 0;</a:t>
            </a:r>
            <a:r>
              <a:rPr lang="en-US" sz="2400"/>
              <a:t>	</a:t>
            </a:r>
            <a:r>
              <a:rPr lang="en-US" sz="2400" b="1">
                <a:solidFill>
                  <a:srgbClr val="FF0000"/>
                </a:solidFill>
              </a:rPr>
              <a:t>// NOT allowed!</a:t>
            </a:r>
            <a:r>
              <a:rPr lang="en-US" sz="2400"/>
              <a:t> </a:t>
            </a:r>
          </a:p>
          <a:p>
            <a:pPr>
              <a:lnSpc>
                <a:spcPct val="100000"/>
              </a:lnSpc>
              <a:spcBef>
                <a:spcPct val="0"/>
              </a:spcBef>
              <a:buFontTx/>
              <a:buNone/>
              <a:tabLst>
                <a:tab pos="465138" algn="l"/>
              </a:tabLst>
            </a:pPr>
            <a:r>
              <a:rPr lang="en-US" sz="2400" b="1">
                <a:solidFill>
                  <a:schemeClr val="hlink"/>
                </a:solidFill>
              </a:rPr>
              <a:t>}</a:t>
            </a:r>
          </a:p>
          <a:p>
            <a:pPr>
              <a:lnSpc>
                <a:spcPct val="100000"/>
              </a:lnSpc>
              <a:spcBef>
                <a:spcPct val="0"/>
              </a:spcBef>
              <a:buFontTx/>
              <a:buNone/>
              <a:tabLst>
                <a:tab pos="465138" algn="l"/>
              </a:tabLst>
            </a:pPr>
            <a:r>
              <a:rPr lang="en-US" sz="2400"/>
              <a:t>So instead we initialize data members with a </a:t>
            </a:r>
            <a:r>
              <a:rPr lang="en-US" sz="2400" b="1" u="sng">
                <a:solidFill>
                  <a:schemeClr val="hlink"/>
                </a:solidFill>
              </a:rPr>
              <a:t>constructor</a:t>
            </a:r>
            <a:r>
              <a:rPr lang="en-US" sz="2400"/>
              <a:t>.</a:t>
            </a: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txBox="1">
            <a:spLocks noGrp="1"/>
          </p:cNvSpPr>
          <p:nvPr/>
        </p:nvSpPr>
        <p:spPr>
          <a:xfrm>
            <a:off x="6846888" y="6616700"/>
            <a:ext cx="2133600" cy="241300"/>
          </a:xfrm>
          <a:prstGeom prst="rect">
            <a:avLst/>
          </a:prstGeom>
          <a:noFill/>
        </p:spPr>
        <p:txBody>
          <a:bodyPr anchor="ctr"/>
          <a:lstStyle/>
          <a:p>
            <a:pPr algn="r">
              <a:lnSpc>
                <a:spcPct val="100000"/>
              </a:lnSpc>
              <a:spcBef>
                <a:spcPct val="0"/>
              </a:spcBef>
              <a:buFontTx/>
              <a:buNone/>
              <a:defRPr/>
            </a:pPr>
            <a:fld id="{B45A4E13-4954-4D23-946A-A8D890FE1D45}" type="slidenum">
              <a:rPr lang="en-US" sz="1200">
                <a:solidFill>
                  <a:schemeClr val="tx1">
                    <a:tint val="75000"/>
                  </a:schemeClr>
                </a:solidFill>
                <a:latin typeface="Times New Roman" charset="0"/>
              </a:rPr>
              <a:pPr algn="r">
                <a:lnSpc>
                  <a:spcPct val="100000"/>
                </a:lnSpc>
                <a:spcBef>
                  <a:spcPct val="0"/>
                </a:spcBef>
                <a:buFontTx/>
                <a:buNone/>
                <a:defRPr/>
              </a:pPr>
              <a:t>27</a:t>
            </a:fld>
            <a:endParaRPr lang="en-US" sz="1200">
              <a:solidFill>
                <a:schemeClr val="tx1">
                  <a:tint val="75000"/>
                </a:schemeClr>
              </a:solidFill>
              <a:latin typeface="Times New Roman" charset="0"/>
            </a:endParaRPr>
          </a:p>
        </p:txBody>
      </p:sp>
      <p:sp>
        <p:nvSpPr>
          <p:cNvPr id="28675" name="Text Box 4"/>
          <p:cNvSpPr txBox="1">
            <a:spLocks noChangeArrowheads="1"/>
          </p:cNvSpPr>
          <p:nvPr/>
        </p:nvSpPr>
        <p:spPr bwMode="auto">
          <a:xfrm>
            <a:off x="0" y="0"/>
            <a:ext cx="9144000" cy="822325"/>
          </a:xfrm>
          <a:prstGeom prst="rect">
            <a:avLst/>
          </a:prstGeom>
          <a:noFill/>
          <a:ln w="12700">
            <a:noFill/>
            <a:miter lim="800000"/>
            <a:headEnd type="none" w="sm" len="sm"/>
            <a:tailEnd type="none" w="sm" len="sm"/>
          </a:ln>
        </p:spPr>
        <p:txBody>
          <a:bodyPr>
            <a:spAutoFit/>
          </a:bodyPr>
          <a:lstStyle/>
          <a:p>
            <a:pPr>
              <a:lnSpc>
                <a:spcPct val="100000"/>
              </a:lnSpc>
              <a:spcBef>
                <a:spcPct val="0"/>
              </a:spcBef>
              <a:buFontTx/>
              <a:buNone/>
              <a:tabLst>
                <a:tab pos="465138" algn="l"/>
              </a:tabLst>
            </a:pPr>
            <a:r>
              <a:rPr lang="en-US" sz="2400" u="sng"/>
              <a:t>Example</a:t>
            </a:r>
            <a:r>
              <a:rPr lang="en-US" sz="2400"/>
              <a:t>:  Using a </a:t>
            </a:r>
            <a:r>
              <a:rPr lang="en-US" sz="2400" b="1" u="sng">
                <a:solidFill>
                  <a:schemeClr val="hlink"/>
                </a:solidFill>
              </a:rPr>
              <a:t>constructor</a:t>
            </a:r>
            <a:r>
              <a:rPr lang="en-US" sz="2400"/>
              <a:t> to initialize data members when objects are declared.</a:t>
            </a:r>
          </a:p>
        </p:txBody>
      </p:sp>
      <p:sp>
        <p:nvSpPr>
          <p:cNvPr id="28676" name="Text Box 4"/>
          <p:cNvSpPr txBox="1">
            <a:spLocks noChangeArrowheads="1"/>
          </p:cNvSpPr>
          <p:nvPr/>
        </p:nvSpPr>
        <p:spPr bwMode="auto">
          <a:xfrm>
            <a:off x="0" y="923925"/>
            <a:ext cx="9144000" cy="5962650"/>
          </a:xfrm>
          <a:prstGeom prst="rect">
            <a:avLst/>
          </a:prstGeom>
          <a:noFill/>
          <a:ln w="28575">
            <a:solidFill>
              <a:schemeClr val="hlink"/>
            </a:solidFill>
            <a:miter lim="800000"/>
            <a:headEnd type="none" w="sm" len="sm"/>
            <a:tailEnd type="none" w="sm" len="sm"/>
          </a:ln>
        </p:spPr>
        <p:txBody>
          <a:bodyPr>
            <a:spAutoFit/>
          </a:bodyPr>
          <a:lstStyle/>
          <a:p>
            <a:pPr>
              <a:lnSpc>
                <a:spcPct val="100000"/>
              </a:lnSpc>
              <a:spcBef>
                <a:spcPct val="0"/>
              </a:spcBef>
              <a:buFontTx/>
              <a:buNone/>
              <a:tabLst>
                <a:tab pos="465138" algn="l"/>
              </a:tabLst>
            </a:pPr>
            <a:r>
              <a:rPr lang="en-US" sz="2400" b="1">
                <a:solidFill>
                  <a:schemeClr val="hlink"/>
                </a:solidFill>
              </a:rPr>
              <a:t>class </a:t>
            </a:r>
            <a:r>
              <a:rPr lang="en-US" sz="2400" b="1">
                <a:solidFill>
                  <a:srgbClr val="FF0000"/>
                </a:solidFill>
              </a:rPr>
              <a:t>SavingsAccount</a:t>
            </a:r>
          </a:p>
          <a:p>
            <a:pPr>
              <a:lnSpc>
                <a:spcPct val="100000"/>
              </a:lnSpc>
              <a:spcBef>
                <a:spcPct val="0"/>
              </a:spcBef>
              <a:buFontTx/>
              <a:buNone/>
              <a:tabLst>
                <a:tab pos="465138" algn="l"/>
              </a:tabLst>
            </a:pPr>
            <a:r>
              <a:rPr lang="en-US" sz="2400" b="1">
                <a:solidFill>
                  <a:schemeClr val="hlink"/>
                </a:solidFill>
              </a:rPr>
              <a:t>{	private:</a:t>
            </a:r>
          </a:p>
          <a:p>
            <a:pPr>
              <a:lnSpc>
                <a:spcPct val="100000"/>
              </a:lnSpc>
              <a:spcBef>
                <a:spcPct val="0"/>
              </a:spcBef>
              <a:buFontTx/>
              <a:buNone/>
              <a:tabLst>
                <a:tab pos="465138" algn="l"/>
              </a:tabLst>
            </a:pPr>
            <a:r>
              <a:rPr lang="en-US" sz="2400" b="1">
                <a:solidFill>
                  <a:schemeClr val="hlink"/>
                </a:solidFill>
              </a:rPr>
              <a:t>		double Initial_Balance, Current_Balance, Interest_Rate;</a:t>
            </a:r>
          </a:p>
          <a:p>
            <a:pPr>
              <a:lnSpc>
                <a:spcPct val="100000"/>
              </a:lnSpc>
              <a:spcBef>
                <a:spcPct val="0"/>
              </a:spcBef>
              <a:buFontTx/>
              <a:buNone/>
              <a:tabLst>
                <a:tab pos="465138" algn="l"/>
              </a:tabLst>
            </a:pPr>
            <a:r>
              <a:rPr lang="en-US" sz="2400" b="1">
                <a:solidFill>
                  <a:schemeClr val="hlink"/>
                </a:solidFill>
              </a:rPr>
              <a:t>	public:</a:t>
            </a:r>
          </a:p>
          <a:p>
            <a:pPr>
              <a:lnSpc>
                <a:spcPct val="100000"/>
              </a:lnSpc>
              <a:spcBef>
                <a:spcPct val="0"/>
              </a:spcBef>
              <a:buFontTx/>
              <a:buNone/>
              <a:tabLst>
                <a:tab pos="465138" algn="l"/>
              </a:tabLst>
            </a:pPr>
            <a:r>
              <a:rPr lang="en-US" sz="2400" b="1">
                <a:solidFill>
                  <a:schemeClr val="hlink"/>
                </a:solidFill>
              </a:rPr>
              <a:t>		</a:t>
            </a:r>
            <a:r>
              <a:rPr lang="en-US" sz="2400" b="1">
                <a:solidFill>
                  <a:srgbClr val="FF0000"/>
                </a:solidFill>
              </a:rPr>
              <a:t>SavingsAccount();</a:t>
            </a:r>
            <a:r>
              <a:rPr lang="en-US" sz="2400" b="1">
                <a:solidFill>
                  <a:schemeClr val="hlink"/>
                </a:solidFill>
              </a:rPr>
              <a:t>	</a:t>
            </a:r>
            <a:r>
              <a:rPr lang="en-US" sz="2400" b="1" i="1"/>
              <a:t>// constructor (same name as class)</a:t>
            </a:r>
          </a:p>
          <a:p>
            <a:pPr>
              <a:lnSpc>
                <a:spcPct val="100000"/>
              </a:lnSpc>
              <a:spcBef>
                <a:spcPct val="0"/>
              </a:spcBef>
              <a:buFontTx/>
              <a:buNone/>
              <a:tabLst>
                <a:tab pos="465138" algn="l"/>
              </a:tabLst>
            </a:pPr>
            <a:r>
              <a:rPr lang="en-US" sz="2400" b="1">
                <a:solidFill>
                  <a:schemeClr val="hlink"/>
                </a:solidFill>
              </a:rPr>
              <a:t>		void MakeDeposit();		</a:t>
            </a:r>
            <a:r>
              <a:rPr lang="en-US" sz="2400" b="1" i="1"/>
              <a:t>// member function</a:t>
            </a:r>
          </a:p>
          <a:p>
            <a:pPr>
              <a:lnSpc>
                <a:spcPct val="100000"/>
              </a:lnSpc>
              <a:spcBef>
                <a:spcPct val="0"/>
              </a:spcBef>
              <a:buFontTx/>
              <a:buNone/>
              <a:tabLst>
                <a:tab pos="465138" algn="l"/>
              </a:tabLst>
            </a:pPr>
            <a:r>
              <a:rPr lang="en-US" sz="2400" b="1">
                <a:solidFill>
                  <a:schemeClr val="hlink"/>
                </a:solidFill>
              </a:rPr>
              <a:t>		void MakeWithDrawal();	</a:t>
            </a:r>
            <a:r>
              <a:rPr lang="en-US" sz="2400" b="1" i="1"/>
              <a:t>// member function</a:t>
            </a:r>
          </a:p>
          <a:p>
            <a:pPr>
              <a:lnSpc>
                <a:spcPct val="100000"/>
              </a:lnSpc>
              <a:spcBef>
                <a:spcPct val="0"/>
              </a:spcBef>
              <a:buFontTx/>
              <a:buNone/>
              <a:tabLst>
                <a:tab pos="465138" algn="l"/>
              </a:tabLst>
            </a:pPr>
            <a:r>
              <a:rPr lang="en-US" sz="2400" b="1">
                <a:solidFill>
                  <a:schemeClr val="hlink"/>
                </a:solidFill>
              </a:rPr>
              <a:t>};</a:t>
            </a:r>
          </a:p>
          <a:p>
            <a:pPr>
              <a:lnSpc>
                <a:spcPct val="100000"/>
              </a:lnSpc>
              <a:spcBef>
                <a:spcPct val="0"/>
              </a:spcBef>
              <a:buFontTx/>
              <a:buNone/>
              <a:tabLst>
                <a:tab pos="465138" algn="l"/>
              </a:tabLst>
            </a:pPr>
            <a:r>
              <a:rPr lang="en-US" sz="2400" b="1">
                <a:solidFill>
                  <a:srgbClr val="FF0000"/>
                </a:solidFill>
              </a:rPr>
              <a:t>SavingsAccount::SavingsAccount()</a:t>
            </a:r>
            <a:r>
              <a:rPr lang="en-US" sz="2400" b="1">
                <a:solidFill>
                  <a:schemeClr val="hlink"/>
                </a:solidFill>
              </a:rPr>
              <a:t>	</a:t>
            </a:r>
            <a:r>
              <a:rPr lang="en-US" sz="2400" b="1" i="1"/>
              <a:t>// constructor definition</a:t>
            </a:r>
          </a:p>
          <a:p>
            <a:pPr>
              <a:lnSpc>
                <a:spcPct val="100000"/>
              </a:lnSpc>
              <a:spcBef>
                <a:spcPct val="0"/>
              </a:spcBef>
              <a:buFontTx/>
              <a:buNone/>
              <a:tabLst>
                <a:tab pos="465138" algn="l"/>
              </a:tabLst>
            </a:pPr>
            <a:r>
              <a:rPr lang="en-US" sz="2400" b="1">
                <a:solidFill>
                  <a:schemeClr val="hlink"/>
                </a:solidFill>
              </a:rPr>
              <a:t>{	Initial_Balance = 0.0;</a:t>
            </a:r>
          </a:p>
          <a:p>
            <a:pPr>
              <a:lnSpc>
                <a:spcPct val="100000"/>
              </a:lnSpc>
              <a:spcBef>
                <a:spcPct val="0"/>
              </a:spcBef>
              <a:buFontTx/>
              <a:buNone/>
              <a:tabLst>
                <a:tab pos="465138" algn="l"/>
              </a:tabLst>
            </a:pPr>
            <a:r>
              <a:rPr lang="en-US" sz="2400" b="1">
                <a:solidFill>
                  <a:schemeClr val="hlink"/>
                </a:solidFill>
              </a:rPr>
              <a:t>	Interest_Rate = 0.05;</a:t>
            </a:r>
          </a:p>
          <a:p>
            <a:pPr>
              <a:lnSpc>
                <a:spcPct val="100000"/>
              </a:lnSpc>
              <a:spcBef>
                <a:spcPct val="0"/>
              </a:spcBef>
              <a:buFontTx/>
              <a:buNone/>
              <a:tabLst>
                <a:tab pos="465138" algn="l"/>
              </a:tabLst>
            </a:pPr>
            <a:r>
              <a:rPr lang="en-US" sz="2400" b="1">
                <a:solidFill>
                  <a:schemeClr val="hlink"/>
                </a:solidFill>
              </a:rPr>
              <a:t>}</a:t>
            </a:r>
          </a:p>
          <a:p>
            <a:pPr>
              <a:lnSpc>
                <a:spcPct val="100000"/>
              </a:lnSpc>
              <a:spcBef>
                <a:spcPct val="0"/>
              </a:spcBef>
              <a:buFontTx/>
              <a:buNone/>
              <a:tabLst>
                <a:tab pos="465138" algn="l"/>
              </a:tabLst>
            </a:pPr>
            <a:r>
              <a:rPr lang="en-US" sz="2400" b="1">
                <a:solidFill>
                  <a:schemeClr val="hlink"/>
                </a:solidFill>
              </a:rPr>
              <a:t>int main()</a:t>
            </a:r>
          </a:p>
          <a:p>
            <a:pPr>
              <a:lnSpc>
                <a:spcPct val="100000"/>
              </a:lnSpc>
              <a:spcBef>
                <a:spcPct val="0"/>
              </a:spcBef>
              <a:buFontTx/>
              <a:buNone/>
              <a:tabLst>
                <a:tab pos="465138" algn="l"/>
              </a:tabLst>
            </a:pPr>
            <a:r>
              <a:rPr lang="en-US" sz="2400" b="1">
                <a:solidFill>
                  <a:schemeClr val="hlink"/>
                </a:solidFill>
              </a:rPr>
              <a:t>{	</a:t>
            </a:r>
            <a:r>
              <a:rPr lang="en-US" sz="2400" b="1">
                <a:solidFill>
                  <a:srgbClr val="FF0000"/>
                </a:solidFill>
              </a:rPr>
              <a:t>SavingsAccount</a:t>
            </a:r>
            <a:r>
              <a:rPr lang="en-US" sz="2400" b="1">
                <a:solidFill>
                  <a:schemeClr val="hlink"/>
                </a:solidFill>
              </a:rPr>
              <a:t> S1,S2;	</a:t>
            </a:r>
            <a:r>
              <a:rPr lang="en-US" sz="2400" b="1" i="1"/>
              <a:t>// declare two objects and execute</a:t>
            </a:r>
          </a:p>
          <a:p>
            <a:pPr>
              <a:lnSpc>
                <a:spcPct val="100000"/>
              </a:lnSpc>
              <a:spcBef>
                <a:spcPct val="0"/>
              </a:spcBef>
              <a:buFontTx/>
              <a:buNone/>
              <a:tabLst>
                <a:tab pos="465138" algn="l"/>
              </a:tabLst>
            </a:pPr>
            <a:r>
              <a:rPr lang="en-US" sz="2400" b="1" i="1"/>
              <a:t>		// the constructor for each object, setting the initial balance</a:t>
            </a:r>
          </a:p>
          <a:p>
            <a:pPr>
              <a:lnSpc>
                <a:spcPct val="100000"/>
              </a:lnSpc>
              <a:spcBef>
                <a:spcPct val="0"/>
              </a:spcBef>
              <a:buFontTx/>
              <a:buNone/>
              <a:tabLst>
                <a:tab pos="465138" algn="l"/>
              </a:tabLst>
            </a:pPr>
            <a:r>
              <a:rPr lang="en-US" sz="2400" b="1" i="1"/>
              <a:t>		// to 0 and the interest rate to 0.05 for each object.</a:t>
            </a:r>
            <a:r>
              <a:rPr lang="en-US" sz="2400" b="1">
                <a:solidFill>
                  <a:schemeClr val="hlink"/>
                </a:solidFill>
              </a:rPr>
              <a:t>	</a:t>
            </a: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txBox="1">
            <a:spLocks noGrp="1"/>
          </p:cNvSpPr>
          <p:nvPr/>
        </p:nvSpPr>
        <p:spPr>
          <a:xfrm>
            <a:off x="6846888" y="6616700"/>
            <a:ext cx="2133600" cy="241300"/>
          </a:xfrm>
          <a:prstGeom prst="rect">
            <a:avLst/>
          </a:prstGeom>
          <a:noFill/>
        </p:spPr>
        <p:txBody>
          <a:bodyPr anchor="ctr"/>
          <a:lstStyle/>
          <a:p>
            <a:pPr algn="r">
              <a:lnSpc>
                <a:spcPct val="100000"/>
              </a:lnSpc>
              <a:spcBef>
                <a:spcPct val="0"/>
              </a:spcBef>
              <a:buFontTx/>
              <a:buNone/>
              <a:defRPr/>
            </a:pPr>
            <a:fld id="{ED5EEC6D-34AE-46F8-A30B-9157FA6082BD}" type="slidenum">
              <a:rPr lang="en-US" sz="1200">
                <a:solidFill>
                  <a:schemeClr val="tx1">
                    <a:tint val="75000"/>
                  </a:schemeClr>
                </a:solidFill>
                <a:latin typeface="Times New Roman" charset="0"/>
              </a:rPr>
              <a:pPr algn="r">
                <a:lnSpc>
                  <a:spcPct val="100000"/>
                </a:lnSpc>
                <a:spcBef>
                  <a:spcPct val="0"/>
                </a:spcBef>
                <a:buFontTx/>
                <a:buNone/>
                <a:defRPr/>
              </a:pPr>
              <a:t>28</a:t>
            </a:fld>
            <a:endParaRPr lang="en-US" sz="1200">
              <a:solidFill>
                <a:schemeClr val="tx1">
                  <a:tint val="75000"/>
                </a:schemeClr>
              </a:solidFill>
              <a:latin typeface="Times New Roman" charset="0"/>
            </a:endParaRPr>
          </a:p>
        </p:txBody>
      </p:sp>
      <p:sp>
        <p:nvSpPr>
          <p:cNvPr id="29699" name="Text Box 4"/>
          <p:cNvSpPr txBox="1">
            <a:spLocks noChangeArrowheads="1"/>
          </p:cNvSpPr>
          <p:nvPr/>
        </p:nvSpPr>
        <p:spPr bwMode="auto">
          <a:xfrm>
            <a:off x="0" y="0"/>
            <a:ext cx="9144000" cy="3847207"/>
          </a:xfrm>
          <a:prstGeom prst="rect">
            <a:avLst/>
          </a:prstGeom>
          <a:noFill/>
          <a:ln w="12700">
            <a:noFill/>
            <a:miter lim="800000"/>
            <a:headEnd type="none" w="sm" len="sm"/>
            <a:tailEnd type="none" w="sm" len="sm"/>
          </a:ln>
        </p:spPr>
        <p:txBody>
          <a:bodyPr>
            <a:spAutoFit/>
          </a:bodyPr>
          <a:lstStyle/>
          <a:p>
            <a:pPr>
              <a:lnSpc>
                <a:spcPct val="100000"/>
              </a:lnSpc>
              <a:spcBef>
                <a:spcPct val="0"/>
              </a:spcBef>
              <a:buFontTx/>
              <a:buNone/>
              <a:tabLst>
                <a:tab pos="465138" algn="l"/>
              </a:tabLst>
            </a:pPr>
            <a:r>
              <a:rPr lang="en-US" sz="2800" b="1" u="sng" dirty="0">
                <a:solidFill>
                  <a:schemeClr val="hlink"/>
                </a:solidFill>
              </a:rPr>
              <a:t>Using classes as arguments or return types of functions.</a:t>
            </a:r>
          </a:p>
          <a:p>
            <a:pPr>
              <a:lnSpc>
                <a:spcPct val="100000"/>
              </a:lnSpc>
              <a:spcBef>
                <a:spcPct val="0"/>
              </a:spcBef>
              <a:buFontTx/>
              <a:buNone/>
              <a:tabLst>
                <a:tab pos="465138" algn="l"/>
              </a:tabLst>
            </a:pPr>
            <a:r>
              <a:rPr lang="en-US" sz="2400" dirty="0"/>
              <a:t>We can use classes as arguments or return types of functions just as we might use any type.</a:t>
            </a:r>
          </a:p>
          <a:p>
            <a:pPr>
              <a:lnSpc>
                <a:spcPct val="100000"/>
              </a:lnSpc>
              <a:spcBef>
                <a:spcPct val="0"/>
              </a:spcBef>
              <a:buFontTx/>
              <a:buNone/>
              <a:tabLst>
                <a:tab pos="465138" algn="l"/>
              </a:tabLst>
            </a:pPr>
            <a:r>
              <a:rPr lang="en-US" sz="2400" u="sng" dirty="0"/>
              <a:t>Examples prototypes</a:t>
            </a:r>
            <a:r>
              <a:rPr lang="en-US" sz="2400" dirty="0"/>
              <a:t>:  (recall that string is a class)</a:t>
            </a:r>
          </a:p>
          <a:p>
            <a:pPr marL="742950" lvl="1" indent="-285750">
              <a:lnSpc>
                <a:spcPct val="100000"/>
              </a:lnSpc>
              <a:spcBef>
                <a:spcPct val="0"/>
              </a:spcBef>
              <a:buFontTx/>
              <a:buNone/>
              <a:tabLst>
                <a:tab pos="465138" algn="l"/>
              </a:tabLst>
            </a:pPr>
            <a:r>
              <a:rPr lang="en-US" sz="2400" b="1" dirty="0" err="1">
                <a:solidFill>
                  <a:schemeClr val="hlink"/>
                </a:solidFill>
              </a:rPr>
              <a:t>int</a:t>
            </a:r>
            <a:r>
              <a:rPr lang="en-US" sz="2400" b="1" dirty="0">
                <a:solidFill>
                  <a:schemeClr val="hlink"/>
                </a:solidFill>
              </a:rPr>
              <a:t> Function1(</a:t>
            </a:r>
            <a:r>
              <a:rPr lang="en-US" sz="2400" b="1" dirty="0" err="1">
                <a:solidFill>
                  <a:schemeClr val="hlink"/>
                </a:solidFill>
              </a:rPr>
              <a:t>int</a:t>
            </a:r>
            <a:r>
              <a:rPr lang="en-US" sz="2400" b="1" dirty="0">
                <a:solidFill>
                  <a:schemeClr val="hlink"/>
                </a:solidFill>
              </a:rPr>
              <a:t>, double);</a:t>
            </a:r>
          </a:p>
          <a:p>
            <a:pPr marL="742950" lvl="1" indent="-285750">
              <a:lnSpc>
                <a:spcPct val="100000"/>
              </a:lnSpc>
              <a:spcBef>
                <a:spcPct val="0"/>
              </a:spcBef>
              <a:buFontTx/>
              <a:buNone/>
              <a:tabLst>
                <a:tab pos="465138" algn="l"/>
              </a:tabLst>
            </a:pPr>
            <a:r>
              <a:rPr lang="en-US" sz="2400" b="1" dirty="0" err="1">
                <a:solidFill>
                  <a:schemeClr val="hlink"/>
                </a:solidFill>
              </a:rPr>
              <a:t>int</a:t>
            </a:r>
            <a:r>
              <a:rPr lang="en-US" sz="2400" b="1" dirty="0">
                <a:solidFill>
                  <a:schemeClr val="hlink"/>
                </a:solidFill>
              </a:rPr>
              <a:t> Function2(</a:t>
            </a:r>
            <a:r>
              <a:rPr lang="en-US" sz="2400" b="1" dirty="0" err="1">
                <a:solidFill>
                  <a:schemeClr val="hlink"/>
                </a:solidFill>
              </a:rPr>
              <a:t>int</a:t>
            </a:r>
            <a:r>
              <a:rPr lang="en-US" sz="2400" b="1" dirty="0">
                <a:solidFill>
                  <a:schemeClr val="hlink"/>
                </a:solidFill>
              </a:rPr>
              <a:t>, double, </a:t>
            </a:r>
            <a:r>
              <a:rPr lang="en-US" sz="2400" b="1" dirty="0">
                <a:solidFill>
                  <a:srgbClr val="FF0000"/>
                </a:solidFill>
              </a:rPr>
              <a:t>string</a:t>
            </a:r>
            <a:r>
              <a:rPr lang="en-US" sz="2400" b="1" dirty="0">
                <a:solidFill>
                  <a:schemeClr val="hlink"/>
                </a:solidFill>
              </a:rPr>
              <a:t>);</a:t>
            </a:r>
          </a:p>
          <a:p>
            <a:pPr marL="742950" lvl="1" indent="-285750">
              <a:lnSpc>
                <a:spcPct val="100000"/>
              </a:lnSpc>
              <a:spcBef>
                <a:spcPct val="0"/>
              </a:spcBef>
              <a:buFontTx/>
              <a:buNone/>
              <a:tabLst>
                <a:tab pos="465138" algn="l"/>
              </a:tabLst>
            </a:pPr>
            <a:r>
              <a:rPr lang="en-US" sz="2400" b="1" dirty="0">
                <a:solidFill>
                  <a:srgbClr val="FF0000"/>
                </a:solidFill>
              </a:rPr>
              <a:t>string</a:t>
            </a:r>
            <a:r>
              <a:rPr lang="en-US" sz="2400" b="1" dirty="0">
                <a:solidFill>
                  <a:schemeClr val="hlink"/>
                </a:solidFill>
              </a:rPr>
              <a:t> Function3(</a:t>
            </a:r>
            <a:r>
              <a:rPr lang="en-US" sz="2400" b="1" dirty="0">
                <a:solidFill>
                  <a:srgbClr val="FF0000"/>
                </a:solidFill>
              </a:rPr>
              <a:t>string</a:t>
            </a:r>
            <a:r>
              <a:rPr lang="en-US" sz="2400" b="1" dirty="0">
                <a:solidFill>
                  <a:schemeClr val="hlink"/>
                </a:solidFill>
              </a:rPr>
              <a:t>);</a:t>
            </a:r>
          </a:p>
          <a:p>
            <a:pPr marL="742950" lvl="1" indent="-285750">
              <a:lnSpc>
                <a:spcPct val="100000"/>
              </a:lnSpc>
              <a:spcBef>
                <a:spcPct val="0"/>
              </a:spcBef>
              <a:buFontTx/>
              <a:buNone/>
              <a:tabLst>
                <a:tab pos="465138" algn="l"/>
              </a:tabLst>
            </a:pPr>
            <a:r>
              <a:rPr lang="en-US" sz="2400" b="1" dirty="0">
                <a:solidFill>
                  <a:schemeClr val="hlink"/>
                </a:solidFill>
              </a:rPr>
              <a:t>void Function4(</a:t>
            </a:r>
            <a:r>
              <a:rPr lang="en-US" sz="2400" b="1" dirty="0" err="1">
                <a:solidFill>
                  <a:schemeClr val="hlink"/>
                </a:solidFill>
              </a:rPr>
              <a:t>int</a:t>
            </a:r>
            <a:r>
              <a:rPr lang="en-US" sz="2400" b="1" dirty="0">
                <a:solidFill>
                  <a:schemeClr val="hlink"/>
                </a:solidFill>
              </a:rPr>
              <a:t>, double, </a:t>
            </a:r>
            <a:r>
              <a:rPr lang="en-US" sz="2400" b="1" dirty="0">
                <a:solidFill>
                  <a:srgbClr val="FF0000"/>
                </a:solidFill>
              </a:rPr>
              <a:t>Class1</a:t>
            </a:r>
            <a:r>
              <a:rPr lang="en-US" sz="2400" b="1" dirty="0">
                <a:solidFill>
                  <a:schemeClr val="hlink"/>
                </a:solidFill>
              </a:rPr>
              <a:t>);</a:t>
            </a:r>
          </a:p>
          <a:p>
            <a:pPr marL="742950" lvl="1" indent="-285750">
              <a:lnSpc>
                <a:spcPct val="100000"/>
              </a:lnSpc>
              <a:spcBef>
                <a:spcPct val="0"/>
              </a:spcBef>
              <a:buFontTx/>
              <a:buNone/>
              <a:tabLst>
                <a:tab pos="465138" algn="l"/>
              </a:tabLst>
            </a:pPr>
            <a:r>
              <a:rPr lang="en-US" sz="2400" b="1" dirty="0">
                <a:solidFill>
                  <a:srgbClr val="FF0000"/>
                </a:solidFill>
              </a:rPr>
              <a:t>Class1</a:t>
            </a:r>
            <a:r>
              <a:rPr lang="en-US" sz="2400" b="1" dirty="0">
                <a:solidFill>
                  <a:schemeClr val="hlink"/>
                </a:solidFill>
              </a:rPr>
              <a:t> Function5(</a:t>
            </a:r>
            <a:r>
              <a:rPr lang="en-US" sz="2400" b="1" dirty="0">
                <a:solidFill>
                  <a:srgbClr val="FF0000"/>
                </a:solidFill>
              </a:rPr>
              <a:t>Class1, Class2</a:t>
            </a:r>
            <a:r>
              <a:rPr lang="en-US" sz="2400" b="1" dirty="0">
                <a:solidFill>
                  <a:schemeClr val="hlink"/>
                </a:solidFill>
              </a:rPr>
              <a:t>);</a:t>
            </a:r>
          </a:p>
          <a:p>
            <a:pPr marL="742950" lvl="1" indent="-285750">
              <a:lnSpc>
                <a:spcPct val="100000"/>
              </a:lnSpc>
              <a:spcBef>
                <a:spcPct val="0"/>
              </a:spcBef>
              <a:buFontTx/>
              <a:buNone/>
              <a:tabLst>
                <a:tab pos="465138" algn="l"/>
              </a:tabLst>
            </a:pPr>
            <a:endParaRPr lang="en-US" sz="2400" b="1" dirty="0">
              <a:solidFill>
                <a:schemeClr val="hlink"/>
              </a:solidFill>
            </a:endParaRP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txBox="1">
            <a:spLocks noGrp="1"/>
          </p:cNvSpPr>
          <p:nvPr/>
        </p:nvSpPr>
        <p:spPr>
          <a:xfrm>
            <a:off x="6846888" y="6616700"/>
            <a:ext cx="2133600" cy="241300"/>
          </a:xfrm>
          <a:prstGeom prst="rect">
            <a:avLst/>
          </a:prstGeom>
          <a:noFill/>
        </p:spPr>
        <p:txBody>
          <a:bodyPr anchor="ctr"/>
          <a:lstStyle/>
          <a:p>
            <a:pPr algn="r">
              <a:lnSpc>
                <a:spcPct val="100000"/>
              </a:lnSpc>
              <a:spcBef>
                <a:spcPct val="0"/>
              </a:spcBef>
              <a:buFontTx/>
              <a:buNone/>
              <a:defRPr/>
            </a:pPr>
            <a:fld id="{23216BF0-90F9-474A-86DF-AF678823A797}" type="slidenum">
              <a:rPr lang="en-US" sz="1200">
                <a:solidFill>
                  <a:schemeClr val="tx1">
                    <a:tint val="75000"/>
                  </a:schemeClr>
                </a:solidFill>
                <a:latin typeface="Times New Roman" charset="0"/>
              </a:rPr>
              <a:pPr algn="r">
                <a:lnSpc>
                  <a:spcPct val="100000"/>
                </a:lnSpc>
                <a:spcBef>
                  <a:spcPct val="0"/>
                </a:spcBef>
                <a:buFontTx/>
                <a:buNone/>
                <a:defRPr/>
              </a:pPr>
              <a:t>29</a:t>
            </a:fld>
            <a:endParaRPr lang="en-US" sz="1200">
              <a:solidFill>
                <a:schemeClr val="tx1">
                  <a:tint val="75000"/>
                </a:schemeClr>
              </a:solidFill>
              <a:latin typeface="Times New Roman" charset="0"/>
            </a:endParaRPr>
          </a:p>
        </p:txBody>
      </p:sp>
      <p:sp>
        <p:nvSpPr>
          <p:cNvPr id="34819" name="Text Box 4"/>
          <p:cNvSpPr txBox="1">
            <a:spLocks noChangeArrowheads="1"/>
          </p:cNvSpPr>
          <p:nvPr/>
        </p:nvSpPr>
        <p:spPr bwMode="auto">
          <a:xfrm>
            <a:off x="0" y="0"/>
            <a:ext cx="9144000" cy="6838795"/>
          </a:xfrm>
          <a:prstGeom prst="rect">
            <a:avLst/>
          </a:prstGeom>
          <a:noFill/>
          <a:ln w="12700">
            <a:noFill/>
            <a:miter lim="800000"/>
            <a:headEnd type="none" w="sm" len="sm"/>
            <a:tailEnd type="none" w="sm" len="sm"/>
          </a:ln>
        </p:spPr>
        <p:txBody>
          <a:bodyPr>
            <a:spAutoFit/>
          </a:bodyPr>
          <a:lstStyle/>
          <a:p>
            <a:pPr>
              <a:lnSpc>
                <a:spcPct val="100000"/>
              </a:lnSpc>
              <a:spcBef>
                <a:spcPct val="0"/>
              </a:spcBef>
              <a:buFontTx/>
              <a:buNone/>
              <a:tabLst>
                <a:tab pos="465138" algn="l"/>
              </a:tabLst>
            </a:pPr>
            <a:r>
              <a:rPr lang="en-US" sz="2800" b="1" u="sng" dirty="0">
                <a:solidFill>
                  <a:schemeClr val="hlink"/>
                </a:solidFill>
              </a:rPr>
              <a:t>Header and Implementation Files</a:t>
            </a:r>
            <a:r>
              <a:rPr lang="en-US" sz="2800" dirty="0">
                <a:solidFill>
                  <a:schemeClr val="hlink"/>
                </a:solidFill>
              </a:rPr>
              <a:t> </a:t>
            </a:r>
          </a:p>
          <a:p>
            <a:pPr>
              <a:lnSpc>
                <a:spcPct val="90000"/>
              </a:lnSpc>
              <a:spcBef>
                <a:spcPct val="0"/>
              </a:spcBef>
              <a:buFontTx/>
              <a:buNone/>
              <a:tabLst>
                <a:tab pos="465138" algn="l"/>
              </a:tabLst>
            </a:pPr>
            <a:r>
              <a:rPr lang="en-US" sz="2400" dirty="0"/>
              <a:t>Recall that when we used </a:t>
            </a:r>
            <a:r>
              <a:rPr lang="en-US" sz="2400" b="1" dirty="0">
                <a:solidFill>
                  <a:schemeClr val="hlink"/>
                </a:solidFill>
              </a:rPr>
              <a:t>class string</a:t>
            </a:r>
            <a:r>
              <a:rPr lang="en-US" sz="2400" dirty="0"/>
              <a:t> and </a:t>
            </a:r>
            <a:r>
              <a:rPr lang="en-US" sz="2400" b="1" dirty="0">
                <a:solidFill>
                  <a:schemeClr val="hlink"/>
                </a:solidFill>
              </a:rPr>
              <a:t>class fstream</a:t>
            </a:r>
            <a:r>
              <a:rPr lang="en-US" sz="2400" dirty="0"/>
              <a:t>, we didn’t need to see the class definition, member function definitions, etc.  We simply wanted to use the classes and attached the classes to our project with:</a:t>
            </a:r>
          </a:p>
          <a:p>
            <a:pPr marL="742950" lvl="1" indent="-285750">
              <a:lnSpc>
                <a:spcPct val="90000"/>
              </a:lnSpc>
              <a:spcBef>
                <a:spcPct val="0"/>
              </a:spcBef>
              <a:buFontTx/>
              <a:buNone/>
              <a:tabLst>
                <a:tab pos="465138" algn="l"/>
              </a:tabLst>
            </a:pPr>
            <a:r>
              <a:rPr lang="en-US" sz="2400" b="1" dirty="0">
                <a:solidFill>
                  <a:schemeClr val="hlink"/>
                </a:solidFill>
              </a:rPr>
              <a:t>#include &lt;string&gt;</a:t>
            </a:r>
          </a:p>
          <a:p>
            <a:pPr marL="742950" lvl="1" indent="-285750">
              <a:lnSpc>
                <a:spcPct val="90000"/>
              </a:lnSpc>
              <a:spcBef>
                <a:spcPct val="0"/>
              </a:spcBef>
              <a:buFontTx/>
              <a:buNone/>
              <a:tabLst>
                <a:tab pos="465138" algn="l"/>
              </a:tabLst>
            </a:pPr>
            <a:r>
              <a:rPr lang="en-US" sz="2400" b="1" dirty="0">
                <a:solidFill>
                  <a:schemeClr val="hlink"/>
                </a:solidFill>
              </a:rPr>
              <a:t>#include &lt;fstream&gt;</a:t>
            </a:r>
          </a:p>
          <a:p>
            <a:pPr>
              <a:lnSpc>
                <a:spcPct val="90000"/>
              </a:lnSpc>
              <a:spcBef>
                <a:spcPct val="0"/>
              </a:spcBef>
              <a:buFontTx/>
              <a:buNone/>
              <a:tabLst>
                <a:tab pos="465138" algn="l"/>
              </a:tabLst>
            </a:pPr>
            <a:endParaRPr lang="en-US" sz="2400" dirty="0"/>
          </a:p>
          <a:p>
            <a:pPr>
              <a:lnSpc>
                <a:spcPct val="90000"/>
              </a:lnSpc>
              <a:spcBef>
                <a:spcPct val="0"/>
              </a:spcBef>
              <a:buFontTx/>
              <a:buNone/>
              <a:tabLst>
                <a:tab pos="465138" algn="l"/>
              </a:tabLst>
            </a:pPr>
            <a:r>
              <a:rPr lang="en-US" sz="2400" dirty="0"/>
              <a:t>Similarly, when we write classes, we can create the following files:</a:t>
            </a:r>
          </a:p>
          <a:p>
            <a:pPr>
              <a:lnSpc>
                <a:spcPct val="90000"/>
              </a:lnSpc>
              <a:spcBef>
                <a:spcPct val="0"/>
              </a:spcBef>
              <a:buFontTx/>
              <a:buNone/>
              <a:tabLst>
                <a:tab pos="465138" algn="l"/>
              </a:tabLst>
            </a:pPr>
            <a:r>
              <a:rPr lang="en-US" sz="2400" dirty="0"/>
              <a:t>1)	</a:t>
            </a:r>
            <a:r>
              <a:rPr lang="en-US" sz="2400" b="1" u="sng" dirty="0">
                <a:solidFill>
                  <a:schemeClr val="hlink"/>
                </a:solidFill>
              </a:rPr>
              <a:t>header file</a:t>
            </a:r>
          </a:p>
          <a:p>
            <a:pPr marL="742950" lvl="1" indent="-285750">
              <a:lnSpc>
                <a:spcPct val="90000"/>
              </a:lnSpc>
              <a:spcBef>
                <a:spcPct val="0"/>
              </a:spcBef>
              <a:buFontTx/>
              <a:buChar char="•"/>
              <a:tabLst>
                <a:tab pos="465138" algn="l"/>
              </a:tabLst>
            </a:pPr>
            <a:r>
              <a:rPr lang="en-US" sz="2400" dirty="0"/>
              <a:t>Contains the class definition</a:t>
            </a:r>
          </a:p>
          <a:p>
            <a:pPr marL="742950" lvl="1" indent="-285750">
              <a:lnSpc>
                <a:spcPct val="90000"/>
              </a:lnSpc>
              <a:spcBef>
                <a:spcPct val="0"/>
              </a:spcBef>
              <a:buFontTx/>
              <a:buChar char="•"/>
              <a:tabLst>
                <a:tab pos="465138" algn="l"/>
              </a:tabLst>
            </a:pPr>
            <a:r>
              <a:rPr lang="en-US" sz="2400" dirty="0"/>
              <a:t>Is generally named after the class with a .h extension</a:t>
            </a:r>
          </a:p>
          <a:p>
            <a:pPr marL="742950" lvl="1" indent="-285750">
              <a:lnSpc>
                <a:spcPct val="90000"/>
              </a:lnSpc>
              <a:spcBef>
                <a:spcPct val="0"/>
              </a:spcBef>
              <a:buFontTx/>
              <a:buChar char="•"/>
              <a:tabLst>
                <a:tab pos="465138" algn="l"/>
              </a:tabLst>
            </a:pPr>
            <a:r>
              <a:rPr lang="en-US" sz="2400" dirty="0"/>
              <a:t>For class </a:t>
            </a:r>
            <a:r>
              <a:rPr lang="en-US" sz="2400" dirty="0" smtClean="0"/>
              <a:t>Circle, </a:t>
            </a:r>
            <a:r>
              <a:rPr lang="en-US" sz="2400" dirty="0"/>
              <a:t>the header file would be </a:t>
            </a:r>
            <a:r>
              <a:rPr lang="en-US" sz="2400" b="1" dirty="0" err="1" smtClean="0">
                <a:solidFill>
                  <a:schemeClr val="hlink"/>
                </a:solidFill>
              </a:rPr>
              <a:t>Circle.h</a:t>
            </a:r>
            <a:endParaRPr lang="en-US" sz="2400" b="1" dirty="0">
              <a:solidFill>
                <a:schemeClr val="hlink"/>
              </a:solidFill>
            </a:endParaRPr>
          </a:p>
          <a:p>
            <a:pPr marL="742950" lvl="1" indent="-285750">
              <a:lnSpc>
                <a:spcPct val="90000"/>
              </a:lnSpc>
              <a:spcBef>
                <a:spcPct val="0"/>
              </a:spcBef>
              <a:buFontTx/>
              <a:buChar char="•"/>
              <a:tabLst>
                <a:tab pos="465138" algn="l"/>
              </a:tabLst>
            </a:pPr>
            <a:r>
              <a:rPr lang="en-US" sz="2400" dirty="0"/>
              <a:t>Add the following to main.cpp:</a:t>
            </a:r>
          </a:p>
          <a:p>
            <a:pPr marL="742950" lvl="1" indent="-285750">
              <a:lnSpc>
                <a:spcPct val="90000"/>
              </a:lnSpc>
              <a:spcBef>
                <a:spcPct val="0"/>
              </a:spcBef>
              <a:buFontTx/>
              <a:buNone/>
              <a:tabLst>
                <a:tab pos="465138" algn="l"/>
              </a:tabLst>
            </a:pPr>
            <a:r>
              <a:rPr lang="en-US" sz="2400" b="1" dirty="0"/>
              <a:t>				</a:t>
            </a:r>
            <a:r>
              <a:rPr lang="en-US" sz="2400" b="1" dirty="0">
                <a:solidFill>
                  <a:schemeClr val="hlink"/>
                </a:solidFill>
              </a:rPr>
              <a:t>#include </a:t>
            </a:r>
            <a:r>
              <a:rPr lang="en-US" sz="2400" b="1" dirty="0" smtClean="0">
                <a:solidFill>
                  <a:schemeClr val="hlink"/>
                </a:solidFill>
              </a:rPr>
              <a:t>“</a:t>
            </a:r>
            <a:r>
              <a:rPr lang="en-US" sz="2400" b="1" dirty="0" err="1" smtClean="0">
                <a:solidFill>
                  <a:schemeClr val="hlink"/>
                </a:solidFill>
              </a:rPr>
              <a:t>Circle.h</a:t>
            </a:r>
            <a:r>
              <a:rPr lang="en-US" sz="2400" b="1" dirty="0">
                <a:solidFill>
                  <a:schemeClr val="hlink"/>
                </a:solidFill>
              </a:rPr>
              <a:t>”</a:t>
            </a:r>
          </a:p>
          <a:p>
            <a:pPr>
              <a:lnSpc>
                <a:spcPct val="90000"/>
              </a:lnSpc>
              <a:spcBef>
                <a:spcPct val="0"/>
              </a:spcBef>
              <a:buFontTx/>
              <a:buNone/>
              <a:tabLst>
                <a:tab pos="465138" algn="l"/>
              </a:tabLst>
            </a:pPr>
            <a:r>
              <a:rPr lang="en-US" sz="2400" dirty="0"/>
              <a:t>2)	</a:t>
            </a:r>
            <a:r>
              <a:rPr lang="en-US" sz="2400" b="1" u="sng" dirty="0">
                <a:solidFill>
                  <a:schemeClr val="hlink"/>
                </a:solidFill>
              </a:rPr>
              <a:t>implementation file</a:t>
            </a:r>
          </a:p>
          <a:p>
            <a:pPr marL="742950" lvl="1" indent="-285750">
              <a:lnSpc>
                <a:spcPct val="90000"/>
              </a:lnSpc>
              <a:spcBef>
                <a:spcPct val="0"/>
              </a:spcBef>
              <a:buFontTx/>
              <a:buChar char="•"/>
              <a:tabLst>
                <a:tab pos="465138" algn="l"/>
              </a:tabLst>
            </a:pPr>
            <a:r>
              <a:rPr lang="en-US" sz="2400" dirty="0"/>
              <a:t>Contains the member function definitions</a:t>
            </a:r>
          </a:p>
          <a:p>
            <a:pPr marL="742950" lvl="1" indent="-285750">
              <a:lnSpc>
                <a:spcPct val="90000"/>
              </a:lnSpc>
              <a:spcBef>
                <a:spcPct val="0"/>
              </a:spcBef>
              <a:buFontTx/>
              <a:buChar char="•"/>
              <a:tabLst>
                <a:tab pos="465138" algn="l"/>
              </a:tabLst>
            </a:pPr>
            <a:r>
              <a:rPr lang="en-US" sz="2400" dirty="0"/>
              <a:t>Is generally named after the class with a .</a:t>
            </a:r>
            <a:r>
              <a:rPr lang="en-US" sz="2400" dirty="0" err="1"/>
              <a:t>cpp</a:t>
            </a:r>
            <a:r>
              <a:rPr lang="en-US" sz="2400" dirty="0"/>
              <a:t> extension</a:t>
            </a:r>
          </a:p>
          <a:p>
            <a:pPr marL="742950" lvl="1" indent="-285750">
              <a:lnSpc>
                <a:spcPct val="90000"/>
              </a:lnSpc>
              <a:spcBef>
                <a:spcPct val="0"/>
              </a:spcBef>
              <a:buFontTx/>
              <a:buChar char="•"/>
              <a:tabLst>
                <a:tab pos="465138" algn="l"/>
              </a:tabLst>
            </a:pPr>
            <a:r>
              <a:rPr lang="en-US" sz="2400" dirty="0"/>
              <a:t>For class </a:t>
            </a:r>
            <a:r>
              <a:rPr lang="en-US" sz="2400" dirty="0" smtClean="0"/>
              <a:t>Circle, </a:t>
            </a:r>
            <a:r>
              <a:rPr lang="en-US" sz="2400" dirty="0"/>
              <a:t>the header file would be </a:t>
            </a:r>
            <a:r>
              <a:rPr lang="en-US" sz="2400" b="1" dirty="0" smtClean="0">
                <a:solidFill>
                  <a:schemeClr val="hlink"/>
                </a:solidFill>
              </a:rPr>
              <a:t>Circle.cpp</a:t>
            </a:r>
            <a:endParaRPr lang="en-US" sz="2400" b="1" dirty="0">
              <a:solidFill>
                <a:schemeClr val="hlink"/>
              </a:solidFill>
            </a:endParaRPr>
          </a:p>
          <a:p>
            <a:pPr marL="742950" lvl="1" indent="-285750">
              <a:lnSpc>
                <a:spcPct val="90000"/>
              </a:lnSpc>
              <a:spcBef>
                <a:spcPct val="0"/>
              </a:spcBef>
              <a:buFontTx/>
              <a:buChar char="•"/>
              <a:tabLst>
                <a:tab pos="465138" algn="l"/>
              </a:tabLst>
            </a:pPr>
            <a:r>
              <a:rPr lang="en-US" sz="2400" dirty="0"/>
              <a:t>Also add the same include statement used above:</a:t>
            </a:r>
          </a:p>
          <a:p>
            <a:pPr marL="2057400" lvl="4" indent="-228600">
              <a:lnSpc>
                <a:spcPct val="90000"/>
              </a:lnSpc>
              <a:spcBef>
                <a:spcPct val="0"/>
              </a:spcBef>
              <a:buFontTx/>
              <a:buNone/>
              <a:tabLst>
                <a:tab pos="465138" algn="l"/>
              </a:tabLst>
            </a:pPr>
            <a:r>
              <a:rPr lang="en-US" sz="2400" b="1" dirty="0">
                <a:solidFill>
                  <a:schemeClr val="hlink"/>
                </a:solidFill>
              </a:rPr>
              <a:t>#include </a:t>
            </a:r>
            <a:r>
              <a:rPr lang="en-US" sz="2400" b="1" dirty="0" smtClean="0">
                <a:solidFill>
                  <a:schemeClr val="hlink"/>
                </a:solidFill>
              </a:rPr>
              <a:t>“</a:t>
            </a:r>
            <a:r>
              <a:rPr lang="en-US" sz="2400" b="1" dirty="0" err="1" smtClean="0">
                <a:solidFill>
                  <a:schemeClr val="hlink"/>
                </a:solidFill>
              </a:rPr>
              <a:t>Circle.h</a:t>
            </a:r>
            <a:r>
              <a:rPr lang="en-US" sz="2400" b="1" dirty="0">
                <a:solidFill>
                  <a:schemeClr val="hlink"/>
                </a:solidFill>
              </a:rPr>
              <a:t>”</a:t>
            </a:r>
          </a:p>
        </p:txBody>
      </p:sp>
      <p:sp>
        <p:nvSpPr>
          <p:cNvPr id="4" name="TextBox 3"/>
          <p:cNvSpPr txBox="1"/>
          <p:nvPr/>
        </p:nvSpPr>
        <p:spPr>
          <a:xfrm>
            <a:off x="6685471" y="4123425"/>
            <a:ext cx="2346386" cy="1323439"/>
          </a:xfrm>
          <a:prstGeom prst="rect">
            <a:avLst/>
          </a:prstGeom>
          <a:noFill/>
          <a:ln w="28575">
            <a:solidFill>
              <a:srgbClr val="FF0000"/>
            </a:solidFill>
          </a:ln>
        </p:spPr>
        <p:txBody>
          <a:bodyPr wrap="square" rtlCol="0">
            <a:spAutoFit/>
          </a:bodyPr>
          <a:lstStyle/>
          <a:p>
            <a:r>
              <a:rPr lang="en-US" sz="2000" b="1" i="1" dirty="0" smtClean="0">
                <a:solidFill>
                  <a:srgbClr val="FF0000"/>
                </a:solidFill>
              </a:rPr>
              <a:t>Note that this is similar to creating a library of functions – See Chapter 6 lecture notes </a:t>
            </a:r>
            <a:endParaRPr lang="en-US" sz="2000" b="1" i="1" dirty="0">
              <a:solidFill>
                <a:srgbClr val="FF0000"/>
              </a:solidFill>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A9327CA3-B0DA-4A76-9A8F-AC1A89DC1753}" type="slidenum">
              <a:rPr lang="en-US"/>
              <a:pPr>
                <a:defRPr/>
              </a:pPr>
              <a:t>3</a:t>
            </a:fld>
            <a:endParaRPr lang="en-US"/>
          </a:p>
        </p:txBody>
      </p:sp>
      <p:sp>
        <p:nvSpPr>
          <p:cNvPr id="5" name="Slide Number Placeholder 5"/>
          <p:cNvSpPr txBox="1">
            <a:spLocks noGrp="1"/>
          </p:cNvSpPr>
          <p:nvPr/>
        </p:nvSpPr>
        <p:spPr>
          <a:xfrm>
            <a:off x="6553200" y="6356350"/>
            <a:ext cx="2133600" cy="365125"/>
          </a:xfrm>
          <a:prstGeom prst="rect">
            <a:avLst/>
          </a:prstGeom>
          <a:noFill/>
        </p:spPr>
        <p:txBody>
          <a:bodyPr anchor="ctr"/>
          <a:lstStyle/>
          <a:p>
            <a:pPr algn="r">
              <a:lnSpc>
                <a:spcPct val="100000"/>
              </a:lnSpc>
              <a:spcBef>
                <a:spcPct val="0"/>
              </a:spcBef>
              <a:buFontTx/>
              <a:buNone/>
              <a:defRPr/>
            </a:pPr>
            <a:fld id="{B54BA22F-B6BA-4B20-820F-F0DDCB406EDF}" type="slidenum">
              <a:rPr lang="en-US" sz="1200">
                <a:solidFill>
                  <a:schemeClr val="tx1">
                    <a:tint val="75000"/>
                  </a:schemeClr>
                </a:solidFill>
                <a:latin typeface="Times New Roman" charset="0"/>
              </a:rPr>
              <a:pPr algn="r">
                <a:lnSpc>
                  <a:spcPct val="100000"/>
                </a:lnSpc>
                <a:spcBef>
                  <a:spcPct val="0"/>
                </a:spcBef>
                <a:buFontTx/>
                <a:buNone/>
                <a:defRPr/>
              </a:pPr>
              <a:t>3</a:t>
            </a:fld>
            <a:endParaRPr lang="en-US" sz="1200">
              <a:solidFill>
                <a:schemeClr val="tx1">
                  <a:tint val="75000"/>
                </a:schemeClr>
              </a:solidFill>
              <a:latin typeface="Times New Roman" charset="0"/>
            </a:endParaRPr>
          </a:p>
        </p:txBody>
      </p:sp>
      <p:sp>
        <p:nvSpPr>
          <p:cNvPr id="6148" name="Text Box 4"/>
          <p:cNvSpPr txBox="1">
            <a:spLocks noChangeArrowheads="1"/>
          </p:cNvSpPr>
          <p:nvPr/>
        </p:nvSpPr>
        <p:spPr bwMode="auto">
          <a:xfrm>
            <a:off x="0" y="0"/>
            <a:ext cx="9144000" cy="6771084"/>
          </a:xfrm>
          <a:prstGeom prst="rect">
            <a:avLst/>
          </a:prstGeom>
          <a:noFill/>
          <a:ln w="12700">
            <a:noFill/>
            <a:miter lim="800000"/>
            <a:headEnd type="none" w="sm" len="sm"/>
            <a:tailEnd type="none" w="sm" len="sm"/>
          </a:ln>
        </p:spPr>
        <p:txBody>
          <a:bodyPr>
            <a:spAutoFit/>
          </a:bodyPr>
          <a:lstStyle/>
          <a:p>
            <a:pPr marL="228600" indent="-228600">
              <a:lnSpc>
                <a:spcPct val="100000"/>
              </a:lnSpc>
              <a:spcBef>
                <a:spcPct val="0"/>
              </a:spcBef>
              <a:buFontTx/>
              <a:buNone/>
              <a:tabLst>
                <a:tab pos="465138" algn="l"/>
              </a:tabLst>
            </a:pPr>
            <a:r>
              <a:rPr lang="en-US" sz="2600" b="1" u="sng" dirty="0">
                <a:solidFill>
                  <a:schemeClr val="hlink"/>
                </a:solidFill>
              </a:rPr>
              <a:t>Why use Classes?</a:t>
            </a:r>
            <a:r>
              <a:rPr lang="en-US" sz="2600" b="1" i="1" dirty="0">
                <a:solidFill>
                  <a:schemeClr val="hlink"/>
                </a:solidFill>
              </a:rPr>
              <a:t> </a:t>
            </a:r>
          </a:p>
          <a:p>
            <a:pPr marL="228600" indent="-228600">
              <a:lnSpc>
                <a:spcPct val="100000"/>
              </a:lnSpc>
              <a:spcBef>
                <a:spcPct val="0"/>
              </a:spcBef>
              <a:buFont typeface="Arial" pitchFamily="34" charset="0"/>
              <a:buChar char="•"/>
              <a:tabLst>
                <a:tab pos="465138" algn="l"/>
              </a:tabLst>
            </a:pPr>
            <a:r>
              <a:rPr lang="en-US" sz="2400" dirty="0"/>
              <a:t>Classes form a group of functions that are designed to work with a particular grouping of data (object).  This creates distinct boundaries in C++ in that specialized functions and objects are used that aren’t defined as part of the main C++ language.</a:t>
            </a:r>
          </a:p>
          <a:p>
            <a:pPr marL="228600" indent="-228600">
              <a:lnSpc>
                <a:spcPct val="100000"/>
              </a:lnSpc>
              <a:spcBef>
                <a:spcPct val="0"/>
              </a:spcBef>
              <a:buFont typeface="Arial" pitchFamily="34" charset="0"/>
              <a:buChar char="•"/>
              <a:tabLst>
                <a:tab pos="465138" algn="l"/>
              </a:tabLst>
            </a:pPr>
            <a:r>
              <a:rPr lang="en-US" sz="2400" dirty="0"/>
              <a:t>It is easier to coordinate the work of multiple programmers as they can test and debug their own program segments and other users can interface with multiple program segments without knowing the details of how it was written (such as the way that we used the </a:t>
            </a:r>
            <a:r>
              <a:rPr lang="en-US" sz="2400" b="1" u="sng" dirty="0">
                <a:solidFill>
                  <a:srgbClr val="0000FF"/>
                </a:solidFill>
              </a:rPr>
              <a:t>string class </a:t>
            </a:r>
            <a:r>
              <a:rPr lang="en-US" sz="2400" dirty="0"/>
              <a:t>and string functions without ever seeing the code).</a:t>
            </a:r>
          </a:p>
          <a:p>
            <a:pPr marL="228600" indent="-228600">
              <a:lnSpc>
                <a:spcPct val="100000"/>
              </a:lnSpc>
              <a:spcBef>
                <a:spcPct val="0"/>
              </a:spcBef>
              <a:buFont typeface="Arial" pitchFamily="34" charset="0"/>
              <a:buChar char="•"/>
              <a:tabLst>
                <a:tab pos="465138" algn="l"/>
              </a:tabLst>
            </a:pPr>
            <a:r>
              <a:rPr lang="en-US" sz="2400" dirty="0"/>
              <a:t>By compiling thoroughly tested and debugged program segments, more reliable larger programs can be created.</a:t>
            </a:r>
          </a:p>
          <a:p>
            <a:pPr marL="228600" indent="-228600">
              <a:lnSpc>
                <a:spcPct val="100000"/>
              </a:lnSpc>
              <a:spcBef>
                <a:spcPct val="0"/>
              </a:spcBef>
              <a:buFont typeface="Arial" pitchFamily="34" charset="0"/>
              <a:buChar char="•"/>
              <a:tabLst>
                <a:tab pos="465138" algn="l"/>
              </a:tabLst>
            </a:pPr>
            <a:r>
              <a:rPr lang="en-US" sz="2400" dirty="0"/>
              <a:t>Classes created by independent vendors can be readily incorporated into your work which will reduce programming time.  For example, if you need to work with complex numbers, you might look for complex number classes that are already available</a:t>
            </a:r>
            <a:r>
              <a:rPr lang="en-US" sz="2400" dirty="0" smtClean="0"/>
              <a:t>.  In EGR 120 we make use of a class for servos.  In EGR 262 we make use of classes for motor controllers and IR sensor arrays.</a:t>
            </a:r>
            <a:endParaRPr lang="en-US" sz="2400" b="1" dirty="0">
              <a:solidFill>
                <a:schemeClr val="hlink"/>
              </a:solidFill>
            </a:endParaRPr>
          </a:p>
        </p:txBody>
      </p:sp>
      <p:sp>
        <p:nvSpPr>
          <p:cNvPr id="4" name="Slide Number Placeholder 3"/>
          <p:cNvSpPr txBox="1">
            <a:spLocks noGrp="1"/>
          </p:cNvSpPr>
          <p:nvPr/>
        </p:nvSpPr>
        <p:spPr>
          <a:xfrm>
            <a:off x="6553200" y="6356350"/>
            <a:ext cx="2133600" cy="365125"/>
          </a:xfrm>
          <a:prstGeom prst="rect">
            <a:avLst/>
          </a:prstGeom>
          <a:noFill/>
        </p:spPr>
        <p:txBody>
          <a:bodyPr anchor="ctr"/>
          <a:lstStyle/>
          <a:p>
            <a:pPr algn="r">
              <a:lnSpc>
                <a:spcPct val="100000"/>
              </a:lnSpc>
              <a:spcBef>
                <a:spcPct val="0"/>
              </a:spcBef>
              <a:buFontTx/>
              <a:buNone/>
              <a:defRPr/>
            </a:pPr>
            <a:fld id="{91CB52F7-2BF5-4BB2-957E-740F4D8C71A1}" type="slidenum">
              <a:rPr lang="en-US" sz="1200">
                <a:solidFill>
                  <a:schemeClr val="tx1">
                    <a:tint val="75000"/>
                  </a:schemeClr>
                </a:solidFill>
                <a:latin typeface="Times New Roman" charset="0"/>
              </a:rPr>
              <a:pPr algn="r">
                <a:lnSpc>
                  <a:spcPct val="100000"/>
                </a:lnSpc>
                <a:spcBef>
                  <a:spcPct val="0"/>
                </a:spcBef>
                <a:buFontTx/>
                <a:buNone/>
                <a:defRPr/>
              </a:pPr>
              <a:t>3</a:t>
            </a:fld>
            <a:endParaRPr lang="en-US" sz="1200">
              <a:solidFill>
                <a:schemeClr val="tx1">
                  <a:tint val="75000"/>
                </a:schemeClr>
              </a:solidFill>
              <a:latin typeface="Times New Roman" charset="0"/>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txBox="1">
            <a:spLocks noGrp="1"/>
          </p:cNvSpPr>
          <p:nvPr/>
        </p:nvSpPr>
        <p:spPr>
          <a:xfrm>
            <a:off x="6846888" y="6616700"/>
            <a:ext cx="2133600" cy="241300"/>
          </a:xfrm>
          <a:prstGeom prst="rect">
            <a:avLst/>
          </a:prstGeom>
          <a:noFill/>
        </p:spPr>
        <p:txBody>
          <a:bodyPr anchor="ctr"/>
          <a:lstStyle/>
          <a:p>
            <a:pPr algn="r">
              <a:lnSpc>
                <a:spcPct val="100000"/>
              </a:lnSpc>
              <a:spcBef>
                <a:spcPct val="0"/>
              </a:spcBef>
              <a:buFontTx/>
              <a:buNone/>
              <a:defRPr/>
            </a:pPr>
            <a:fld id="{BB8FFACC-0D08-42C9-B8FC-0B699AE2D031}" type="slidenum">
              <a:rPr lang="en-US" sz="1200">
                <a:solidFill>
                  <a:schemeClr val="tx1">
                    <a:tint val="75000"/>
                  </a:schemeClr>
                </a:solidFill>
                <a:latin typeface="Times New Roman" charset="0"/>
              </a:rPr>
              <a:pPr algn="r">
                <a:lnSpc>
                  <a:spcPct val="100000"/>
                </a:lnSpc>
                <a:spcBef>
                  <a:spcPct val="0"/>
                </a:spcBef>
                <a:buFontTx/>
                <a:buNone/>
                <a:defRPr/>
              </a:pPr>
              <a:t>30</a:t>
            </a:fld>
            <a:endParaRPr lang="en-US" sz="1200">
              <a:solidFill>
                <a:schemeClr val="tx1">
                  <a:tint val="75000"/>
                </a:schemeClr>
              </a:solidFill>
              <a:latin typeface="Times New Roman" charset="0"/>
            </a:endParaRPr>
          </a:p>
        </p:txBody>
      </p:sp>
      <p:sp>
        <p:nvSpPr>
          <p:cNvPr id="35843" name="Text Box 4"/>
          <p:cNvSpPr txBox="1">
            <a:spLocks noChangeArrowheads="1"/>
          </p:cNvSpPr>
          <p:nvPr/>
        </p:nvSpPr>
        <p:spPr bwMode="auto">
          <a:xfrm>
            <a:off x="0" y="0"/>
            <a:ext cx="9144000" cy="1520416"/>
          </a:xfrm>
          <a:prstGeom prst="rect">
            <a:avLst/>
          </a:prstGeom>
          <a:noFill/>
          <a:ln w="12700">
            <a:noFill/>
            <a:miter lim="800000"/>
            <a:headEnd type="none" w="sm" len="sm"/>
            <a:tailEnd type="none" w="sm" len="sm"/>
          </a:ln>
        </p:spPr>
        <p:txBody>
          <a:bodyPr>
            <a:spAutoFit/>
          </a:bodyPr>
          <a:lstStyle/>
          <a:p>
            <a:pPr>
              <a:lnSpc>
                <a:spcPct val="100000"/>
              </a:lnSpc>
              <a:spcBef>
                <a:spcPct val="0"/>
              </a:spcBef>
              <a:buFontTx/>
              <a:buNone/>
              <a:tabLst>
                <a:tab pos="465138" algn="l"/>
              </a:tabLst>
            </a:pPr>
            <a:r>
              <a:rPr lang="en-US" sz="2800" b="1" u="sng" dirty="0">
                <a:solidFill>
                  <a:schemeClr val="hlink"/>
                </a:solidFill>
              </a:rPr>
              <a:t>Header and Implementation Files</a:t>
            </a:r>
            <a:r>
              <a:rPr lang="en-US" sz="2800" dirty="0">
                <a:solidFill>
                  <a:schemeClr val="hlink"/>
                </a:solidFill>
              </a:rPr>
              <a:t> </a:t>
            </a:r>
          </a:p>
          <a:p>
            <a:pPr>
              <a:lnSpc>
                <a:spcPct val="90000"/>
              </a:lnSpc>
              <a:spcBef>
                <a:spcPct val="0"/>
              </a:spcBef>
              <a:buFontTx/>
              <a:buNone/>
              <a:tabLst>
                <a:tab pos="465138" algn="l"/>
              </a:tabLst>
            </a:pPr>
            <a:r>
              <a:rPr lang="en-US" sz="2400" dirty="0"/>
              <a:t>The previous example using </a:t>
            </a:r>
            <a:r>
              <a:rPr lang="en-US" sz="2400" b="1" dirty="0">
                <a:solidFill>
                  <a:schemeClr val="hlink"/>
                </a:solidFill>
              </a:rPr>
              <a:t>class </a:t>
            </a:r>
            <a:r>
              <a:rPr lang="en-US" sz="2400" b="1" dirty="0" smtClean="0">
                <a:solidFill>
                  <a:schemeClr val="hlink"/>
                </a:solidFill>
              </a:rPr>
              <a:t>Circle</a:t>
            </a:r>
            <a:r>
              <a:rPr lang="en-US" sz="2400" dirty="0" smtClean="0"/>
              <a:t> </a:t>
            </a:r>
            <a:r>
              <a:rPr lang="en-US" sz="2400" dirty="0"/>
              <a:t>is repeated below using header and implementation files.  Note that each of these files is attached to the project so that compiler knows to compile each of them.</a:t>
            </a:r>
          </a:p>
        </p:txBody>
      </p:sp>
      <p:grpSp>
        <p:nvGrpSpPr>
          <p:cNvPr id="15" name="Group 14"/>
          <p:cNvGrpSpPr/>
          <p:nvPr/>
        </p:nvGrpSpPr>
        <p:grpSpPr>
          <a:xfrm>
            <a:off x="0" y="1897309"/>
            <a:ext cx="8772137" cy="3331162"/>
            <a:chOff x="-1" y="1560878"/>
            <a:chExt cx="8772137" cy="3331162"/>
          </a:xfrm>
        </p:grpSpPr>
        <p:pic>
          <p:nvPicPr>
            <p:cNvPr id="45058" name="Picture 2"/>
            <p:cNvPicPr>
              <a:picLocks noChangeAspect="1" noChangeArrowheads="1"/>
            </p:cNvPicPr>
            <p:nvPr/>
          </p:nvPicPr>
          <p:blipFill>
            <a:blip r:embed="rId3" cstate="print"/>
            <a:srcRect/>
            <a:stretch>
              <a:fillRect/>
            </a:stretch>
          </p:blipFill>
          <p:spPr bwMode="auto">
            <a:xfrm>
              <a:off x="-1" y="1907425"/>
              <a:ext cx="5784343" cy="2984615"/>
            </a:xfrm>
            <a:prstGeom prst="rect">
              <a:avLst/>
            </a:prstGeom>
            <a:noFill/>
            <a:ln w="9525">
              <a:noFill/>
              <a:miter lim="800000"/>
              <a:headEnd/>
              <a:tailEnd/>
            </a:ln>
          </p:spPr>
        </p:pic>
        <p:sp>
          <p:nvSpPr>
            <p:cNvPr id="35846" name="Line 5"/>
            <p:cNvSpPr>
              <a:spLocks noChangeShapeType="1"/>
            </p:cNvSpPr>
            <p:nvPr/>
          </p:nvSpPr>
          <p:spPr bwMode="auto">
            <a:xfrm flipH="1">
              <a:off x="2924355" y="2850072"/>
              <a:ext cx="2914680" cy="22524"/>
            </a:xfrm>
            <a:prstGeom prst="line">
              <a:avLst/>
            </a:prstGeom>
            <a:noFill/>
            <a:ln w="38100">
              <a:solidFill>
                <a:schemeClr val="hlink"/>
              </a:solidFill>
              <a:round/>
              <a:headEnd/>
              <a:tailEnd type="triangle" w="med" len="med"/>
            </a:ln>
          </p:spPr>
          <p:txBody>
            <a:bodyPr/>
            <a:lstStyle/>
            <a:p>
              <a:endParaRPr lang="en-US"/>
            </a:p>
          </p:txBody>
        </p:sp>
        <p:sp>
          <p:nvSpPr>
            <p:cNvPr id="35847" name="Text Box 6"/>
            <p:cNvSpPr txBox="1">
              <a:spLocks noChangeArrowheads="1"/>
            </p:cNvSpPr>
            <p:nvPr/>
          </p:nvSpPr>
          <p:spPr bwMode="auto">
            <a:xfrm>
              <a:off x="5829983" y="1560878"/>
              <a:ext cx="2927350" cy="1289050"/>
            </a:xfrm>
            <a:prstGeom prst="rect">
              <a:avLst/>
            </a:prstGeom>
            <a:noFill/>
            <a:ln w="28575" algn="ctr">
              <a:solidFill>
                <a:schemeClr val="hlink"/>
              </a:solidFill>
              <a:miter lim="800000"/>
              <a:headEnd/>
              <a:tailEnd/>
            </a:ln>
          </p:spPr>
          <p:txBody>
            <a:bodyPr>
              <a:spAutoFit/>
            </a:bodyPr>
            <a:lstStyle/>
            <a:p>
              <a:r>
                <a:rPr lang="en-US" sz="2400" b="1" dirty="0">
                  <a:solidFill>
                    <a:schemeClr val="hlink"/>
                  </a:solidFill>
                </a:rPr>
                <a:t>Right click on the project name and select “New File” to create each file listed</a:t>
              </a:r>
            </a:p>
          </p:txBody>
        </p:sp>
        <p:sp>
          <p:nvSpPr>
            <p:cNvPr id="35848" name="Text Box 8"/>
            <p:cNvSpPr txBox="1">
              <a:spLocks noChangeArrowheads="1"/>
            </p:cNvSpPr>
            <p:nvPr/>
          </p:nvSpPr>
          <p:spPr bwMode="auto">
            <a:xfrm>
              <a:off x="5844008" y="3166884"/>
              <a:ext cx="2927350" cy="412750"/>
            </a:xfrm>
            <a:prstGeom prst="rect">
              <a:avLst/>
            </a:prstGeom>
            <a:noFill/>
            <a:ln w="28575" algn="ctr">
              <a:solidFill>
                <a:schemeClr val="hlink"/>
              </a:solidFill>
              <a:miter lim="800000"/>
              <a:headEnd/>
              <a:tailEnd/>
            </a:ln>
          </p:spPr>
          <p:txBody>
            <a:bodyPr>
              <a:spAutoFit/>
            </a:bodyPr>
            <a:lstStyle/>
            <a:p>
              <a:r>
                <a:rPr lang="en-US" sz="2400" b="1" dirty="0">
                  <a:solidFill>
                    <a:schemeClr val="hlink"/>
                  </a:solidFill>
                </a:rPr>
                <a:t>Implementation File</a:t>
              </a:r>
            </a:p>
          </p:txBody>
        </p:sp>
        <p:sp>
          <p:nvSpPr>
            <p:cNvPr id="35849" name="Line 9"/>
            <p:cNvSpPr>
              <a:spLocks noChangeShapeType="1"/>
            </p:cNvSpPr>
            <p:nvPr/>
          </p:nvSpPr>
          <p:spPr bwMode="auto">
            <a:xfrm flipH="1">
              <a:off x="3234906" y="3363254"/>
              <a:ext cx="2604129" cy="1047"/>
            </a:xfrm>
            <a:prstGeom prst="line">
              <a:avLst/>
            </a:prstGeom>
            <a:noFill/>
            <a:ln w="38100">
              <a:solidFill>
                <a:schemeClr val="hlink"/>
              </a:solidFill>
              <a:round/>
              <a:headEnd/>
              <a:tailEnd type="triangle" w="med" len="med"/>
            </a:ln>
          </p:spPr>
          <p:txBody>
            <a:bodyPr/>
            <a:lstStyle/>
            <a:p>
              <a:endParaRPr lang="en-US"/>
            </a:p>
          </p:txBody>
        </p:sp>
        <p:sp>
          <p:nvSpPr>
            <p:cNvPr id="35850" name="Text Box 10"/>
            <p:cNvSpPr txBox="1">
              <a:spLocks noChangeArrowheads="1"/>
            </p:cNvSpPr>
            <p:nvPr/>
          </p:nvSpPr>
          <p:spPr bwMode="auto">
            <a:xfrm>
              <a:off x="5839035" y="3655503"/>
              <a:ext cx="2927350" cy="412750"/>
            </a:xfrm>
            <a:prstGeom prst="rect">
              <a:avLst/>
            </a:prstGeom>
            <a:noFill/>
            <a:ln w="28575" algn="ctr">
              <a:solidFill>
                <a:schemeClr val="hlink"/>
              </a:solidFill>
              <a:miter lim="800000"/>
              <a:headEnd/>
              <a:tailEnd/>
            </a:ln>
          </p:spPr>
          <p:txBody>
            <a:bodyPr>
              <a:spAutoFit/>
            </a:bodyPr>
            <a:lstStyle/>
            <a:p>
              <a:r>
                <a:rPr lang="en-US" sz="2400" b="1">
                  <a:solidFill>
                    <a:schemeClr val="hlink"/>
                  </a:solidFill>
                </a:rPr>
                <a:t>Header File</a:t>
              </a:r>
            </a:p>
          </p:txBody>
        </p:sp>
        <p:sp>
          <p:nvSpPr>
            <p:cNvPr id="35851" name="Line 11"/>
            <p:cNvSpPr>
              <a:spLocks noChangeShapeType="1"/>
            </p:cNvSpPr>
            <p:nvPr/>
          </p:nvSpPr>
          <p:spPr bwMode="auto">
            <a:xfrm flipH="1" flipV="1">
              <a:off x="2855341" y="3856007"/>
              <a:ext cx="2984741" cy="25880"/>
            </a:xfrm>
            <a:prstGeom prst="line">
              <a:avLst/>
            </a:prstGeom>
            <a:noFill/>
            <a:ln w="38100">
              <a:solidFill>
                <a:schemeClr val="hlink"/>
              </a:solidFill>
              <a:round/>
              <a:headEnd/>
              <a:tailEnd type="triangle" w="med" len="med"/>
            </a:ln>
          </p:spPr>
          <p:txBody>
            <a:bodyPr/>
            <a:lstStyle/>
            <a:p>
              <a:endParaRPr lang="en-US"/>
            </a:p>
          </p:txBody>
        </p:sp>
        <p:sp>
          <p:nvSpPr>
            <p:cNvPr id="13" name="Text Box 10"/>
            <p:cNvSpPr txBox="1">
              <a:spLocks noChangeArrowheads="1"/>
            </p:cNvSpPr>
            <p:nvPr/>
          </p:nvSpPr>
          <p:spPr bwMode="auto">
            <a:xfrm>
              <a:off x="5844786" y="4144333"/>
              <a:ext cx="2927350" cy="387798"/>
            </a:xfrm>
            <a:prstGeom prst="rect">
              <a:avLst/>
            </a:prstGeom>
            <a:noFill/>
            <a:ln w="28575" algn="ctr">
              <a:solidFill>
                <a:schemeClr val="hlink"/>
              </a:solidFill>
              <a:miter lim="800000"/>
              <a:headEnd/>
              <a:tailEnd/>
            </a:ln>
          </p:spPr>
          <p:txBody>
            <a:bodyPr>
              <a:spAutoFit/>
            </a:bodyPr>
            <a:lstStyle/>
            <a:p>
              <a:r>
                <a:rPr lang="en-US" sz="2400" b="1" dirty="0" smtClean="0">
                  <a:solidFill>
                    <a:schemeClr val="hlink"/>
                  </a:solidFill>
                </a:rPr>
                <a:t>main </a:t>
              </a:r>
              <a:r>
                <a:rPr lang="en-US" sz="2400" b="1" dirty="0">
                  <a:solidFill>
                    <a:schemeClr val="hlink"/>
                  </a:solidFill>
                </a:rPr>
                <a:t>File</a:t>
              </a:r>
            </a:p>
          </p:txBody>
        </p:sp>
        <p:sp>
          <p:nvSpPr>
            <p:cNvPr id="14" name="Line 11"/>
            <p:cNvSpPr>
              <a:spLocks noChangeShapeType="1"/>
            </p:cNvSpPr>
            <p:nvPr/>
          </p:nvSpPr>
          <p:spPr bwMode="auto">
            <a:xfrm flipH="1" flipV="1">
              <a:off x="5512279" y="4339086"/>
              <a:ext cx="336160" cy="1617"/>
            </a:xfrm>
            <a:prstGeom prst="line">
              <a:avLst/>
            </a:prstGeom>
            <a:noFill/>
            <a:ln w="38100">
              <a:solidFill>
                <a:schemeClr val="hlink"/>
              </a:solidFill>
              <a:round/>
              <a:headEnd/>
              <a:tailEnd type="triangle" w="med" len="med"/>
            </a:ln>
          </p:spPr>
          <p:txBody>
            <a:bodyPr/>
            <a:lstStyle/>
            <a:p>
              <a:endParaRPr lang="en-US"/>
            </a:p>
          </p:txBody>
        </p:sp>
      </p:gr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txBox="1">
            <a:spLocks noGrp="1"/>
          </p:cNvSpPr>
          <p:nvPr/>
        </p:nvSpPr>
        <p:spPr>
          <a:xfrm>
            <a:off x="6846888" y="6413500"/>
            <a:ext cx="2133600" cy="241300"/>
          </a:xfrm>
          <a:prstGeom prst="rect">
            <a:avLst/>
          </a:prstGeom>
          <a:noFill/>
        </p:spPr>
        <p:txBody>
          <a:bodyPr anchor="ctr"/>
          <a:lstStyle/>
          <a:p>
            <a:pPr algn="r">
              <a:lnSpc>
                <a:spcPct val="100000"/>
              </a:lnSpc>
              <a:spcBef>
                <a:spcPct val="0"/>
              </a:spcBef>
              <a:buFontTx/>
              <a:buNone/>
              <a:defRPr/>
            </a:pPr>
            <a:fld id="{410A6E6D-B7FF-4C96-88A1-0721B216B4A1}" type="slidenum">
              <a:rPr lang="en-US" sz="1200">
                <a:solidFill>
                  <a:schemeClr val="tx1">
                    <a:tint val="75000"/>
                  </a:schemeClr>
                </a:solidFill>
                <a:latin typeface="Times New Roman" charset="0"/>
              </a:rPr>
              <a:pPr algn="r">
                <a:lnSpc>
                  <a:spcPct val="100000"/>
                </a:lnSpc>
                <a:spcBef>
                  <a:spcPct val="0"/>
                </a:spcBef>
                <a:buFontTx/>
                <a:buNone/>
                <a:defRPr/>
              </a:pPr>
              <a:t>31</a:t>
            </a:fld>
            <a:endParaRPr lang="en-US" sz="1200">
              <a:solidFill>
                <a:schemeClr val="tx1">
                  <a:tint val="75000"/>
                </a:schemeClr>
              </a:solidFill>
              <a:latin typeface="Times New Roman" charset="0"/>
            </a:endParaRPr>
          </a:p>
        </p:txBody>
      </p:sp>
      <p:sp>
        <p:nvSpPr>
          <p:cNvPr id="36867" name="Text Box 4"/>
          <p:cNvSpPr txBox="1">
            <a:spLocks noChangeArrowheads="1"/>
          </p:cNvSpPr>
          <p:nvPr/>
        </p:nvSpPr>
        <p:spPr bwMode="auto">
          <a:xfrm>
            <a:off x="0" y="0"/>
            <a:ext cx="9144000" cy="519113"/>
          </a:xfrm>
          <a:prstGeom prst="rect">
            <a:avLst/>
          </a:prstGeom>
          <a:noFill/>
          <a:ln w="12700">
            <a:noFill/>
            <a:miter lim="800000"/>
            <a:headEnd type="none" w="sm" len="sm"/>
            <a:tailEnd type="none" w="sm" len="sm"/>
          </a:ln>
        </p:spPr>
        <p:txBody>
          <a:bodyPr>
            <a:spAutoFit/>
          </a:bodyPr>
          <a:lstStyle/>
          <a:p>
            <a:pPr>
              <a:lnSpc>
                <a:spcPct val="100000"/>
              </a:lnSpc>
              <a:spcBef>
                <a:spcPct val="0"/>
              </a:spcBef>
              <a:buFontTx/>
              <a:buNone/>
              <a:tabLst>
                <a:tab pos="465138" algn="l"/>
              </a:tabLst>
            </a:pPr>
            <a:r>
              <a:rPr lang="en-US" sz="2800" b="1" dirty="0" smtClean="0">
                <a:solidFill>
                  <a:schemeClr val="hlink"/>
                </a:solidFill>
              </a:rPr>
              <a:t>TestCircleWithHeader.cpp (main function)</a:t>
            </a:r>
            <a:r>
              <a:rPr lang="en-US" sz="2800" dirty="0" smtClean="0">
                <a:solidFill>
                  <a:schemeClr val="hlink"/>
                </a:solidFill>
              </a:rPr>
              <a:t> </a:t>
            </a:r>
            <a:endParaRPr lang="en-US" sz="2800" dirty="0">
              <a:solidFill>
                <a:schemeClr val="hlink"/>
              </a:solidFill>
            </a:endParaRPr>
          </a:p>
        </p:txBody>
      </p:sp>
      <p:pic>
        <p:nvPicPr>
          <p:cNvPr id="43010" name="Picture 2"/>
          <p:cNvPicPr>
            <a:picLocks noChangeAspect="1" noChangeArrowheads="1"/>
          </p:cNvPicPr>
          <p:nvPr/>
        </p:nvPicPr>
        <p:blipFill>
          <a:blip r:embed="rId3" cstate="print"/>
          <a:srcRect/>
          <a:stretch>
            <a:fillRect/>
          </a:stretch>
        </p:blipFill>
        <p:spPr bwMode="auto">
          <a:xfrm>
            <a:off x="-1" y="627570"/>
            <a:ext cx="9144001" cy="3881887"/>
          </a:xfrm>
          <a:prstGeom prst="rect">
            <a:avLst/>
          </a:prstGeom>
          <a:noFill/>
          <a:ln w="28575" algn="ctr">
            <a:solidFill>
              <a:schemeClr val="hlink"/>
            </a:solidFill>
            <a:miter lim="800000"/>
            <a:headEnd/>
            <a:tailEnd/>
          </a:ln>
        </p:spPr>
      </p:pic>
      <p:sp>
        <p:nvSpPr>
          <p:cNvPr id="12" name="Rectangle 11"/>
          <p:cNvSpPr/>
          <p:nvPr/>
        </p:nvSpPr>
        <p:spPr>
          <a:xfrm>
            <a:off x="0" y="4945559"/>
            <a:ext cx="9144000" cy="683264"/>
          </a:xfrm>
          <a:prstGeom prst="rect">
            <a:avLst/>
          </a:prstGeom>
        </p:spPr>
        <p:txBody>
          <a:bodyPr wrap="square">
            <a:spAutoFit/>
          </a:bodyPr>
          <a:lstStyle/>
          <a:p>
            <a:r>
              <a:rPr lang="en-US" sz="2400" dirty="0" smtClean="0"/>
              <a:t>The header file and implementation file for class Circle are shown on the following two pages.</a:t>
            </a:r>
            <a:endParaRPr lang="en-US" sz="2400" dirty="0"/>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txBox="1">
            <a:spLocks noGrp="1"/>
          </p:cNvSpPr>
          <p:nvPr/>
        </p:nvSpPr>
        <p:spPr>
          <a:xfrm>
            <a:off x="6846888" y="6413500"/>
            <a:ext cx="2133600" cy="241300"/>
          </a:xfrm>
          <a:prstGeom prst="rect">
            <a:avLst/>
          </a:prstGeom>
          <a:noFill/>
        </p:spPr>
        <p:txBody>
          <a:bodyPr anchor="ctr"/>
          <a:lstStyle/>
          <a:p>
            <a:pPr algn="r">
              <a:lnSpc>
                <a:spcPct val="100000"/>
              </a:lnSpc>
              <a:spcBef>
                <a:spcPct val="0"/>
              </a:spcBef>
              <a:buFontTx/>
              <a:buNone/>
              <a:defRPr/>
            </a:pPr>
            <a:fld id="{298EFAD2-516A-44BF-A7BC-802DB3A112E0}" type="slidenum">
              <a:rPr lang="en-US" sz="1200">
                <a:solidFill>
                  <a:schemeClr val="tx1">
                    <a:tint val="75000"/>
                  </a:schemeClr>
                </a:solidFill>
                <a:latin typeface="Times New Roman" charset="0"/>
              </a:rPr>
              <a:pPr algn="r">
                <a:lnSpc>
                  <a:spcPct val="100000"/>
                </a:lnSpc>
                <a:spcBef>
                  <a:spcPct val="0"/>
                </a:spcBef>
                <a:buFontTx/>
                <a:buNone/>
                <a:defRPr/>
              </a:pPr>
              <a:t>32</a:t>
            </a:fld>
            <a:endParaRPr lang="en-US" sz="1200">
              <a:solidFill>
                <a:schemeClr val="tx1">
                  <a:tint val="75000"/>
                </a:schemeClr>
              </a:solidFill>
              <a:latin typeface="Times New Roman" charset="0"/>
            </a:endParaRPr>
          </a:p>
        </p:txBody>
      </p:sp>
      <p:sp>
        <p:nvSpPr>
          <p:cNvPr id="37891" name="Text Box 4"/>
          <p:cNvSpPr txBox="1">
            <a:spLocks noChangeArrowheads="1"/>
          </p:cNvSpPr>
          <p:nvPr/>
        </p:nvSpPr>
        <p:spPr bwMode="auto">
          <a:xfrm>
            <a:off x="0" y="0"/>
            <a:ext cx="9144000" cy="519113"/>
          </a:xfrm>
          <a:prstGeom prst="rect">
            <a:avLst/>
          </a:prstGeom>
          <a:noFill/>
          <a:ln w="12700">
            <a:noFill/>
            <a:miter lim="800000"/>
            <a:headEnd type="none" w="sm" len="sm"/>
            <a:tailEnd type="none" w="sm" len="sm"/>
          </a:ln>
        </p:spPr>
        <p:txBody>
          <a:bodyPr>
            <a:spAutoFit/>
          </a:bodyPr>
          <a:lstStyle/>
          <a:p>
            <a:pPr>
              <a:lnSpc>
                <a:spcPct val="100000"/>
              </a:lnSpc>
              <a:spcBef>
                <a:spcPct val="0"/>
              </a:spcBef>
              <a:buFontTx/>
              <a:buNone/>
              <a:tabLst>
                <a:tab pos="465138" algn="l"/>
              </a:tabLst>
            </a:pPr>
            <a:r>
              <a:rPr lang="en-US" sz="2800" b="1" dirty="0" err="1" smtClean="0">
                <a:solidFill>
                  <a:schemeClr val="hlink"/>
                </a:solidFill>
              </a:rPr>
              <a:t>Circle.h</a:t>
            </a:r>
            <a:r>
              <a:rPr lang="en-US" sz="2800" dirty="0" smtClean="0">
                <a:solidFill>
                  <a:schemeClr val="hlink"/>
                </a:solidFill>
              </a:rPr>
              <a:t> </a:t>
            </a:r>
            <a:endParaRPr lang="en-US" sz="2800" dirty="0">
              <a:solidFill>
                <a:schemeClr val="hlink"/>
              </a:solidFill>
            </a:endParaRPr>
          </a:p>
        </p:txBody>
      </p:sp>
      <p:grpSp>
        <p:nvGrpSpPr>
          <p:cNvPr id="13" name="Group 12"/>
          <p:cNvGrpSpPr/>
          <p:nvPr/>
        </p:nvGrpSpPr>
        <p:grpSpPr>
          <a:xfrm>
            <a:off x="0" y="491706"/>
            <a:ext cx="9144000" cy="4986068"/>
            <a:chOff x="0" y="491706"/>
            <a:chExt cx="9144000" cy="4986068"/>
          </a:xfrm>
        </p:grpSpPr>
        <p:pic>
          <p:nvPicPr>
            <p:cNvPr id="44034" name="Picture 2"/>
            <p:cNvPicPr>
              <a:picLocks noChangeAspect="1" noChangeArrowheads="1"/>
            </p:cNvPicPr>
            <p:nvPr/>
          </p:nvPicPr>
          <p:blipFill>
            <a:blip r:embed="rId3" cstate="print"/>
            <a:srcRect t="3846"/>
            <a:stretch>
              <a:fillRect/>
            </a:stretch>
          </p:blipFill>
          <p:spPr bwMode="auto">
            <a:xfrm>
              <a:off x="0" y="3398808"/>
              <a:ext cx="9144000" cy="2037773"/>
            </a:xfrm>
            <a:prstGeom prst="rect">
              <a:avLst/>
            </a:prstGeom>
            <a:noFill/>
            <a:ln w="9525">
              <a:noFill/>
              <a:miter lim="800000"/>
              <a:headEnd/>
              <a:tailEnd/>
            </a:ln>
          </p:spPr>
        </p:pic>
        <p:pic>
          <p:nvPicPr>
            <p:cNvPr id="44035" name="Picture 3"/>
            <p:cNvPicPr>
              <a:picLocks noChangeAspect="1" noChangeArrowheads="1"/>
            </p:cNvPicPr>
            <p:nvPr/>
          </p:nvPicPr>
          <p:blipFill>
            <a:blip r:embed="rId4" cstate="print"/>
            <a:srcRect r="46245" b="4261"/>
            <a:stretch>
              <a:fillRect/>
            </a:stretch>
          </p:blipFill>
          <p:spPr bwMode="auto">
            <a:xfrm>
              <a:off x="1727451" y="491706"/>
              <a:ext cx="7416549" cy="2907102"/>
            </a:xfrm>
            <a:prstGeom prst="rect">
              <a:avLst/>
            </a:prstGeom>
            <a:noFill/>
            <a:ln w="9525">
              <a:noFill/>
              <a:miter lim="800000"/>
              <a:headEnd/>
              <a:tailEnd/>
            </a:ln>
          </p:spPr>
        </p:pic>
        <p:pic>
          <p:nvPicPr>
            <p:cNvPr id="44036" name="Picture 4"/>
            <p:cNvPicPr>
              <a:picLocks noChangeAspect="1" noChangeArrowheads="1"/>
            </p:cNvPicPr>
            <p:nvPr/>
          </p:nvPicPr>
          <p:blipFill>
            <a:blip r:embed="rId4" cstate="print"/>
            <a:srcRect l="85317" t="33953"/>
            <a:stretch>
              <a:fillRect/>
            </a:stretch>
          </p:blipFill>
          <p:spPr bwMode="auto">
            <a:xfrm>
              <a:off x="0" y="1561381"/>
              <a:ext cx="2006156" cy="1986051"/>
            </a:xfrm>
            <a:prstGeom prst="rect">
              <a:avLst/>
            </a:prstGeom>
            <a:noFill/>
            <a:ln w="9525">
              <a:noFill/>
              <a:miter lim="800000"/>
              <a:headEnd/>
              <a:tailEnd/>
            </a:ln>
          </p:spPr>
        </p:pic>
        <p:sp>
          <p:nvSpPr>
            <p:cNvPr id="12" name="Rectangle 11"/>
            <p:cNvSpPr/>
            <p:nvPr/>
          </p:nvSpPr>
          <p:spPr>
            <a:xfrm>
              <a:off x="0" y="526211"/>
              <a:ext cx="9144000" cy="4951563"/>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p:cNvSpPr/>
          <p:nvPr/>
        </p:nvSpPr>
        <p:spPr>
          <a:xfrm>
            <a:off x="0" y="5721937"/>
            <a:ext cx="9144000" cy="387798"/>
          </a:xfrm>
          <a:prstGeom prst="rect">
            <a:avLst/>
          </a:prstGeom>
        </p:spPr>
        <p:txBody>
          <a:bodyPr wrap="square">
            <a:spAutoFit/>
          </a:bodyPr>
          <a:lstStyle/>
          <a:p>
            <a:r>
              <a:rPr lang="en-US" sz="2400" dirty="0" smtClean="0"/>
              <a:t>Note that a prototype was included for each member function.</a:t>
            </a:r>
            <a:endParaRPr lang="en-US" sz="2400" dirty="0"/>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3" cstate="print"/>
          <a:srcRect/>
          <a:stretch>
            <a:fillRect/>
          </a:stretch>
        </p:blipFill>
        <p:spPr bwMode="auto">
          <a:xfrm>
            <a:off x="0" y="556315"/>
            <a:ext cx="7677509" cy="5025057"/>
          </a:xfrm>
          <a:prstGeom prst="rect">
            <a:avLst/>
          </a:prstGeom>
          <a:noFill/>
          <a:ln w="28575">
            <a:solidFill>
              <a:srgbClr val="0000FF"/>
            </a:solidFill>
            <a:miter lim="800000"/>
            <a:headEnd/>
            <a:tailEnd/>
          </a:ln>
        </p:spPr>
      </p:pic>
      <p:sp>
        <p:nvSpPr>
          <p:cNvPr id="6" name="Slide Number Placeholder 5"/>
          <p:cNvSpPr txBox="1">
            <a:spLocks noGrp="1"/>
          </p:cNvSpPr>
          <p:nvPr/>
        </p:nvSpPr>
        <p:spPr>
          <a:xfrm>
            <a:off x="6846888" y="6413500"/>
            <a:ext cx="2133600" cy="241300"/>
          </a:xfrm>
          <a:prstGeom prst="rect">
            <a:avLst/>
          </a:prstGeom>
          <a:noFill/>
        </p:spPr>
        <p:txBody>
          <a:bodyPr anchor="ctr"/>
          <a:lstStyle/>
          <a:p>
            <a:pPr algn="r">
              <a:lnSpc>
                <a:spcPct val="100000"/>
              </a:lnSpc>
              <a:spcBef>
                <a:spcPct val="0"/>
              </a:spcBef>
              <a:buFontTx/>
              <a:buNone/>
              <a:defRPr/>
            </a:pPr>
            <a:fld id="{A0561DFC-6986-4C25-8261-A55A87B45925}" type="slidenum">
              <a:rPr lang="en-US" sz="1200">
                <a:solidFill>
                  <a:schemeClr val="tx1">
                    <a:tint val="75000"/>
                  </a:schemeClr>
                </a:solidFill>
                <a:latin typeface="Times New Roman" charset="0"/>
              </a:rPr>
              <a:pPr algn="r">
                <a:lnSpc>
                  <a:spcPct val="100000"/>
                </a:lnSpc>
                <a:spcBef>
                  <a:spcPct val="0"/>
                </a:spcBef>
                <a:buFontTx/>
                <a:buNone/>
                <a:defRPr/>
              </a:pPr>
              <a:t>33</a:t>
            </a:fld>
            <a:endParaRPr lang="en-US" sz="1200">
              <a:solidFill>
                <a:schemeClr val="tx1">
                  <a:tint val="75000"/>
                </a:schemeClr>
              </a:solidFill>
              <a:latin typeface="Times New Roman" charset="0"/>
            </a:endParaRPr>
          </a:p>
        </p:txBody>
      </p:sp>
      <p:sp>
        <p:nvSpPr>
          <p:cNvPr id="38915" name="Text Box 4"/>
          <p:cNvSpPr txBox="1">
            <a:spLocks noChangeArrowheads="1"/>
          </p:cNvSpPr>
          <p:nvPr/>
        </p:nvSpPr>
        <p:spPr bwMode="auto">
          <a:xfrm>
            <a:off x="0" y="0"/>
            <a:ext cx="9144000" cy="519113"/>
          </a:xfrm>
          <a:prstGeom prst="rect">
            <a:avLst/>
          </a:prstGeom>
          <a:noFill/>
          <a:ln w="12700">
            <a:noFill/>
            <a:miter lim="800000"/>
            <a:headEnd type="none" w="sm" len="sm"/>
            <a:tailEnd type="none" w="sm" len="sm"/>
          </a:ln>
        </p:spPr>
        <p:txBody>
          <a:bodyPr>
            <a:spAutoFit/>
          </a:bodyPr>
          <a:lstStyle/>
          <a:p>
            <a:pPr>
              <a:lnSpc>
                <a:spcPct val="100000"/>
              </a:lnSpc>
              <a:spcBef>
                <a:spcPct val="0"/>
              </a:spcBef>
              <a:buFontTx/>
              <a:buNone/>
              <a:tabLst>
                <a:tab pos="465138" algn="l"/>
              </a:tabLst>
            </a:pPr>
            <a:r>
              <a:rPr lang="en-US" sz="2800" b="1" dirty="0" smtClean="0">
                <a:solidFill>
                  <a:schemeClr val="hlink"/>
                </a:solidFill>
              </a:rPr>
              <a:t>Circle.cpp</a:t>
            </a:r>
            <a:endParaRPr lang="en-US" sz="2800" dirty="0">
              <a:solidFill>
                <a:schemeClr val="hlink"/>
              </a:solidFill>
            </a:endParaRPr>
          </a:p>
        </p:txBody>
      </p:sp>
      <p:sp>
        <p:nvSpPr>
          <p:cNvPr id="12" name="Rectangle 11"/>
          <p:cNvSpPr/>
          <p:nvPr/>
        </p:nvSpPr>
        <p:spPr>
          <a:xfrm>
            <a:off x="0" y="5782321"/>
            <a:ext cx="9144000" cy="683264"/>
          </a:xfrm>
          <a:prstGeom prst="rect">
            <a:avLst/>
          </a:prstGeom>
        </p:spPr>
        <p:txBody>
          <a:bodyPr wrap="square">
            <a:spAutoFit/>
          </a:bodyPr>
          <a:lstStyle/>
          <a:p>
            <a:r>
              <a:rPr lang="en-US" sz="2400" dirty="0" smtClean="0"/>
              <a:t>Note that </a:t>
            </a:r>
            <a:r>
              <a:rPr lang="en-US" sz="2400" b="1" dirty="0" smtClean="0">
                <a:solidFill>
                  <a:srgbClr val="0000FF"/>
                </a:solidFill>
              </a:rPr>
              <a:t>Circle:: </a:t>
            </a:r>
            <a:r>
              <a:rPr lang="en-US" sz="2400" dirty="0" smtClean="0"/>
              <a:t>had to be included before each function since the functions are in a separate file</a:t>
            </a:r>
            <a:endParaRPr lang="en-US" sz="2400" dirty="0"/>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txBox="1">
            <a:spLocks noGrp="1"/>
          </p:cNvSpPr>
          <p:nvPr/>
        </p:nvSpPr>
        <p:spPr>
          <a:xfrm>
            <a:off x="6846888" y="6616700"/>
            <a:ext cx="2133600" cy="241300"/>
          </a:xfrm>
          <a:prstGeom prst="rect">
            <a:avLst/>
          </a:prstGeom>
          <a:noFill/>
        </p:spPr>
        <p:txBody>
          <a:bodyPr anchor="ctr"/>
          <a:lstStyle/>
          <a:p>
            <a:pPr algn="r">
              <a:lnSpc>
                <a:spcPct val="100000"/>
              </a:lnSpc>
              <a:spcBef>
                <a:spcPct val="0"/>
              </a:spcBef>
              <a:buFontTx/>
              <a:buNone/>
              <a:defRPr/>
            </a:pPr>
            <a:fld id="{2824674B-3FEF-4E7D-9974-572384B418E1}" type="slidenum">
              <a:rPr lang="en-US" sz="1200">
                <a:solidFill>
                  <a:schemeClr val="tx1">
                    <a:tint val="75000"/>
                  </a:schemeClr>
                </a:solidFill>
                <a:latin typeface="Times New Roman" charset="0"/>
              </a:rPr>
              <a:pPr algn="r">
                <a:lnSpc>
                  <a:spcPct val="100000"/>
                </a:lnSpc>
                <a:spcBef>
                  <a:spcPct val="0"/>
                </a:spcBef>
                <a:buFontTx/>
                <a:buNone/>
                <a:defRPr/>
              </a:pPr>
              <a:t>34</a:t>
            </a:fld>
            <a:endParaRPr lang="en-US" sz="1200">
              <a:solidFill>
                <a:schemeClr val="tx1">
                  <a:tint val="75000"/>
                </a:schemeClr>
              </a:solidFill>
              <a:latin typeface="Times New Roman" charset="0"/>
            </a:endParaRPr>
          </a:p>
        </p:txBody>
      </p:sp>
      <p:sp>
        <p:nvSpPr>
          <p:cNvPr id="24579" name="Text Box 4"/>
          <p:cNvSpPr txBox="1">
            <a:spLocks noChangeArrowheads="1"/>
          </p:cNvSpPr>
          <p:nvPr/>
        </p:nvSpPr>
        <p:spPr bwMode="auto">
          <a:xfrm>
            <a:off x="0" y="0"/>
            <a:ext cx="9144000" cy="5324535"/>
          </a:xfrm>
          <a:prstGeom prst="rect">
            <a:avLst/>
          </a:prstGeom>
          <a:noFill/>
          <a:ln w="12700">
            <a:noFill/>
            <a:miter lim="800000"/>
            <a:headEnd type="none" w="sm" len="sm"/>
            <a:tailEnd type="none" w="sm" len="sm"/>
          </a:ln>
        </p:spPr>
        <p:txBody>
          <a:bodyPr>
            <a:spAutoFit/>
          </a:bodyPr>
          <a:lstStyle/>
          <a:p>
            <a:pPr>
              <a:lnSpc>
                <a:spcPct val="100000"/>
              </a:lnSpc>
              <a:spcBef>
                <a:spcPct val="0"/>
              </a:spcBef>
              <a:buFontTx/>
              <a:buNone/>
              <a:tabLst>
                <a:tab pos="465138" algn="l"/>
              </a:tabLst>
            </a:pPr>
            <a:r>
              <a:rPr lang="en-US" sz="2800" b="1" u="sng" dirty="0" smtClean="0">
                <a:solidFill>
                  <a:schemeClr val="hlink"/>
                </a:solidFill>
              </a:rPr>
              <a:t>Class Programming Example</a:t>
            </a:r>
            <a:r>
              <a:rPr lang="en-US" sz="2800" dirty="0" smtClean="0">
                <a:solidFill>
                  <a:schemeClr val="hlink"/>
                </a:solidFill>
              </a:rPr>
              <a:t> </a:t>
            </a:r>
            <a:endParaRPr lang="en-US" sz="2800" dirty="0">
              <a:solidFill>
                <a:schemeClr val="hlink"/>
              </a:solidFill>
            </a:endParaRPr>
          </a:p>
          <a:p>
            <a:pPr>
              <a:lnSpc>
                <a:spcPct val="100000"/>
              </a:lnSpc>
              <a:spcBef>
                <a:spcPct val="0"/>
              </a:spcBef>
              <a:tabLst>
                <a:tab pos="465138" algn="l"/>
              </a:tabLst>
            </a:pPr>
            <a:r>
              <a:rPr lang="en-US" sz="2600" dirty="0" smtClean="0"/>
              <a:t>Download </a:t>
            </a:r>
            <a:r>
              <a:rPr lang="en-US" sz="2600" b="1" i="1" dirty="0" smtClean="0"/>
              <a:t>class Triangle </a:t>
            </a:r>
            <a:r>
              <a:rPr lang="en-US" sz="2600" dirty="0" smtClean="0"/>
              <a:t>created last class from the course Bb site.</a:t>
            </a:r>
          </a:p>
          <a:p>
            <a:pPr>
              <a:lnSpc>
                <a:spcPct val="100000"/>
              </a:lnSpc>
              <a:spcBef>
                <a:spcPct val="0"/>
              </a:spcBef>
              <a:tabLst>
                <a:tab pos="465138" algn="l"/>
              </a:tabLst>
            </a:pPr>
            <a:r>
              <a:rPr lang="en-US" sz="2600" dirty="0" smtClean="0"/>
              <a:t>Modify class Triangle to add the following features:</a:t>
            </a:r>
          </a:p>
          <a:p>
            <a:pPr marL="457200" indent="-457200">
              <a:lnSpc>
                <a:spcPct val="100000"/>
              </a:lnSpc>
              <a:spcBef>
                <a:spcPct val="0"/>
              </a:spcBef>
              <a:buFont typeface="Arial" pitchFamily="34" charset="0"/>
              <a:buChar char="•"/>
              <a:tabLst>
                <a:tab pos="465138" algn="l"/>
              </a:tabLst>
            </a:pPr>
            <a:r>
              <a:rPr lang="en-US" sz="2600" dirty="0" smtClean="0"/>
              <a:t>Create implementation and header files and add them to the project (</a:t>
            </a:r>
            <a:r>
              <a:rPr lang="en-US" sz="2600" b="1" i="1" dirty="0" smtClean="0"/>
              <a:t>Triangle.cpp</a:t>
            </a:r>
            <a:r>
              <a:rPr lang="en-US" sz="2600" dirty="0" smtClean="0"/>
              <a:t> and </a:t>
            </a:r>
            <a:r>
              <a:rPr lang="en-US" sz="2600" b="1" i="1" dirty="0" err="1" smtClean="0"/>
              <a:t>Triangle.h</a:t>
            </a:r>
            <a:r>
              <a:rPr lang="en-US" sz="2600" dirty="0" smtClean="0"/>
              <a:t> as shown below)</a:t>
            </a:r>
          </a:p>
          <a:p>
            <a:pPr marL="457200" indent="-457200">
              <a:lnSpc>
                <a:spcPct val="100000"/>
              </a:lnSpc>
              <a:spcBef>
                <a:spcPct val="0"/>
              </a:spcBef>
              <a:buFont typeface="Arial" pitchFamily="34" charset="0"/>
              <a:buChar char="•"/>
              <a:tabLst>
                <a:tab pos="465138" algn="l"/>
              </a:tabLst>
            </a:pPr>
            <a:r>
              <a:rPr lang="en-US" sz="2600" dirty="0" smtClean="0"/>
              <a:t>Write additional member functions as shown on slide 23 if they weren’t completed last class.</a:t>
            </a:r>
          </a:p>
          <a:p>
            <a:pPr marL="457200" indent="-457200">
              <a:lnSpc>
                <a:spcPct val="100000"/>
              </a:lnSpc>
              <a:spcBef>
                <a:spcPct val="0"/>
              </a:spcBef>
              <a:buFont typeface="Arial" pitchFamily="34" charset="0"/>
              <a:buChar char="•"/>
              <a:tabLst>
                <a:tab pos="465138" algn="l"/>
              </a:tabLst>
            </a:pPr>
            <a:r>
              <a:rPr lang="en-US" sz="2600" dirty="0" smtClean="0"/>
              <a:t>Add a </a:t>
            </a:r>
            <a:r>
              <a:rPr lang="en-US" sz="2600" b="1" i="1" dirty="0" smtClean="0"/>
              <a:t>constructor</a:t>
            </a:r>
            <a:r>
              <a:rPr lang="en-US" sz="2600" dirty="0" smtClean="0"/>
              <a:t> so that triangles can be initialized in a manner similar to the ones shown below:</a:t>
            </a:r>
          </a:p>
          <a:p>
            <a:pPr marL="914400" lvl="1" indent="-457200">
              <a:lnSpc>
                <a:spcPct val="100000"/>
              </a:lnSpc>
              <a:spcBef>
                <a:spcPct val="0"/>
              </a:spcBef>
              <a:buFont typeface="Arial" pitchFamily="34" charset="0"/>
              <a:buChar char="•"/>
              <a:tabLst>
                <a:tab pos="465138" algn="l"/>
              </a:tabLst>
            </a:pPr>
            <a:r>
              <a:rPr lang="en-US" sz="2600" b="1" i="1" dirty="0" smtClean="0"/>
              <a:t>Triangle T1(3,4,5), T2(6,8,10), T3(5,12,13)</a:t>
            </a:r>
            <a:endParaRPr lang="en-US" sz="2600" b="1" i="1" dirty="0" smtClean="0">
              <a:solidFill>
                <a:srgbClr val="00B050"/>
              </a:solidFill>
            </a:endParaRPr>
          </a:p>
          <a:p>
            <a:pPr marL="914400" lvl="1" indent="-457200">
              <a:lnSpc>
                <a:spcPct val="100000"/>
              </a:lnSpc>
              <a:spcBef>
                <a:spcPct val="0"/>
              </a:spcBef>
              <a:buFont typeface="Arial" pitchFamily="34" charset="0"/>
              <a:buChar char="•"/>
              <a:tabLst>
                <a:tab pos="465138" algn="l"/>
              </a:tabLst>
            </a:pPr>
            <a:r>
              <a:rPr lang="en-US" sz="2600" u="sng" dirty="0" smtClean="0"/>
              <a:t>Note</a:t>
            </a:r>
            <a:r>
              <a:rPr lang="en-US" sz="2600" dirty="0" smtClean="0"/>
              <a:t>:  Another option is to use a second default constructor could be used to create a 3,4,5 triangle if no arguments are specified.</a:t>
            </a:r>
            <a:endParaRPr lang="en-US" sz="2600" dirty="0"/>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b="11573"/>
          <a:stretch>
            <a:fillRect/>
          </a:stretch>
        </p:blipFill>
        <p:spPr bwMode="auto">
          <a:xfrm>
            <a:off x="2846717" y="4924425"/>
            <a:ext cx="2915728" cy="183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6563750"/>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txBox="1">
            <a:spLocks noGrp="1"/>
          </p:cNvSpPr>
          <p:nvPr/>
        </p:nvSpPr>
        <p:spPr>
          <a:xfrm>
            <a:off x="6846888" y="6413500"/>
            <a:ext cx="2133600" cy="241300"/>
          </a:xfrm>
          <a:prstGeom prst="rect">
            <a:avLst/>
          </a:prstGeom>
          <a:noFill/>
        </p:spPr>
        <p:txBody>
          <a:bodyPr anchor="ctr"/>
          <a:lstStyle/>
          <a:p>
            <a:pPr algn="r">
              <a:lnSpc>
                <a:spcPct val="100000"/>
              </a:lnSpc>
              <a:spcBef>
                <a:spcPct val="0"/>
              </a:spcBef>
              <a:buFontTx/>
              <a:buNone/>
              <a:defRPr/>
            </a:pPr>
            <a:fld id="{3DD84CF9-F6F8-4579-AD70-A852F2650927}" type="slidenum">
              <a:rPr lang="en-US" sz="1200">
                <a:solidFill>
                  <a:schemeClr val="tx1">
                    <a:tint val="75000"/>
                  </a:schemeClr>
                </a:solidFill>
                <a:latin typeface="Times New Roman" charset="0"/>
              </a:rPr>
              <a:pPr algn="r">
                <a:lnSpc>
                  <a:spcPct val="100000"/>
                </a:lnSpc>
                <a:spcBef>
                  <a:spcPct val="0"/>
                </a:spcBef>
                <a:buFontTx/>
                <a:buNone/>
                <a:defRPr/>
              </a:pPr>
              <a:t>35</a:t>
            </a:fld>
            <a:endParaRPr lang="en-US" sz="1200">
              <a:solidFill>
                <a:schemeClr val="tx1">
                  <a:tint val="75000"/>
                </a:schemeClr>
              </a:solidFill>
              <a:latin typeface="Times New Roman" charset="0"/>
            </a:endParaRPr>
          </a:p>
        </p:txBody>
      </p:sp>
      <p:sp>
        <p:nvSpPr>
          <p:cNvPr id="39939" name="Text Box 4"/>
          <p:cNvSpPr txBox="1">
            <a:spLocks noChangeArrowheads="1"/>
          </p:cNvSpPr>
          <p:nvPr/>
        </p:nvSpPr>
        <p:spPr bwMode="auto">
          <a:xfrm>
            <a:off x="0" y="0"/>
            <a:ext cx="9144000" cy="2739211"/>
          </a:xfrm>
          <a:prstGeom prst="rect">
            <a:avLst/>
          </a:prstGeom>
          <a:noFill/>
          <a:ln w="12700">
            <a:noFill/>
            <a:miter lim="800000"/>
            <a:headEnd type="none" w="sm" len="sm"/>
            <a:tailEnd type="none" w="sm" len="sm"/>
          </a:ln>
        </p:spPr>
        <p:txBody>
          <a:bodyPr>
            <a:spAutoFit/>
          </a:bodyPr>
          <a:lstStyle/>
          <a:p>
            <a:pPr marL="228600" indent="-228600">
              <a:lnSpc>
                <a:spcPct val="100000"/>
              </a:lnSpc>
              <a:spcBef>
                <a:spcPct val="0"/>
              </a:spcBef>
              <a:buFontTx/>
              <a:buNone/>
              <a:tabLst>
                <a:tab pos="228600" algn="l"/>
                <a:tab pos="465138" algn="l"/>
              </a:tabLst>
            </a:pPr>
            <a:r>
              <a:rPr lang="en-US" sz="2800" b="1" u="sng" dirty="0" smtClean="0">
                <a:solidFill>
                  <a:schemeClr val="hlink"/>
                </a:solidFill>
              </a:rPr>
              <a:t>Practical example of using classes</a:t>
            </a:r>
            <a:endParaRPr lang="en-US" sz="2800" b="1" u="sng" dirty="0">
              <a:solidFill>
                <a:schemeClr val="hlink"/>
              </a:solidFill>
            </a:endParaRPr>
          </a:p>
          <a:p>
            <a:pPr>
              <a:lnSpc>
                <a:spcPct val="100000"/>
              </a:lnSpc>
              <a:spcBef>
                <a:spcPct val="0"/>
              </a:spcBef>
              <a:buFontTx/>
              <a:buNone/>
              <a:tabLst>
                <a:tab pos="344488" algn="l"/>
                <a:tab pos="465138" algn="l"/>
              </a:tabLst>
            </a:pPr>
            <a:r>
              <a:rPr lang="en-US" sz="2400" dirty="0" smtClean="0"/>
              <a:t>It is common to use products that include software with classes.  Consider two examples:</a:t>
            </a:r>
          </a:p>
          <a:p>
            <a:pPr>
              <a:lnSpc>
                <a:spcPct val="100000"/>
              </a:lnSpc>
              <a:spcBef>
                <a:spcPct val="0"/>
              </a:spcBef>
              <a:buFontTx/>
              <a:buNone/>
              <a:tabLst>
                <a:tab pos="344488" algn="l"/>
                <a:tab pos="465138" algn="l"/>
              </a:tabLst>
            </a:pPr>
            <a:r>
              <a:rPr lang="en-US" sz="2400" b="1" i="1" u="sng" dirty="0" smtClean="0">
                <a:solidFill>
                  <a:srgbClr val="0000FF"/>
                </a:solidFill>
              </a:rPr>
              <a:t>Class Servo</a:t>
            </a:r>
            <a:r>
              <a:rPr lang="en-US" sz="2400" dirty="0" smtClean="0"/>
              <a:t> – In EGR 120 and EGR 262,  we use servos (small motor/gearbox combinations with electronic control) along with the Arduino UNO microcontroller.  The Arduino UNO includes a class for controlling the servo. </a:t>
            </a:r>
          </a:p>
        </p:txBody>
      </p:sp>
      <p:pic>
        <p:nvPicPr>
          <p:cNvPr id="46082" name="Picture 2"/>
          <p:cNvPicPr>
            <a:picLocks noChangeAspect="1" noChangeArrowheads="1"/>
          </p:cNvPicPr>
          <p:nvPr/>
        </p:nvPicPr>
        <p:blipFill>
          <a:blip r:embed="rId3" cstate="print"/>
          <a:srcRect/>
          <a:stretch>
            <a:fillRect/>
          </a:stretch>
        </p:blipFill>
        <p:spPr bwMode="auto">
          <a:xfrm>
            <a:off x="0" y="2708695"/>
            <a:ext cx="4182172" cy="4149306"/>
          </a:xfrm>
          <a:prstGeom prst="rect">
            <a:avLst/>
          </a:prstGeom>
          <a:noFill/>
          <a:ln w="9525">
            <a:noFill/>
            <a:miter lim="800000"/>
            <a:headEnd/>
            <a:tailEnd/>
          </a:ln>
        </p:spPr>
      </p:pic>
      <p:pic>
        <p:nvPicPr>
          <p:cNvPr id="46084" name="Picture 4" descr="http://www.imagesco.com/images/servomotors/HSR-1425CR.jpg"/>
          <p:cNvPicPr>
            <a:picLocks noChangeAspect="1" noChangeArrowheads="1"/>
          </p:cNvPicPr>
          <p:nvPr/>
        </p:nvPicPr>
        <p:blipFill>
          <a:blip r:embed="rId4" cstate="print"/>
          <a:srcRect/>
          <a:stretch>
            <a:fillRect/>
          </a:stretch>
        </p:blipFill>
        <p:spPr bwMode="auto">
          <a:xfrm>
            <a:off x="6750205" y="2346385"/>
            <a:ext cx="2393795" cy="2061324"/>
          </a:xfrm>
          <a:prstGeom prst="rect">
            <a:avLst/>
          </a:prstGeom>
          <a:noFill/>
        </p:spPr>
      </p:pic>
      <p:pic>
        <p:nvPicPr>
          <p:cNvPr id="46086" name="Picture 6" descr="http://arduino.cc/en/uploads/Main/ArduinoUno_r2_front450px.jpg"/>
          <p:cNvPicPr>
            <a:picLocks noChangeAspect="1" noChangeArrowheads="1"/>
          </p:cNvPicPr>
          <p:nvPr/>
        </p:nvPicPr>
        <p:blipFill>
          <a:blip r:embed="rId5" cstate="print"/>
          <a:srcRect/>
          <a:stretch>
            <a:fillRect/>
          </a:stretch>
        </p:blipFill>
        <p:spPr bwMode="auto">
          <a:xfrm>
            <a:off x="4209991" y="4243544"/>
            <a:ext cx="3734937" cy="2614456"/>
          </a:xfrm>
          <a:prstGeom prst="rect">
            <a:avLst/>
          </a:prstGeom>
          <a:noFill/>
        </p:spPr>
      </p:pic>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txBox="1">
            <a:spLocks noGrp="1"/>
          </p:cNvSpPr>
          <p:nvPr/>
        </p:nvSpPr>
        <p:spPr>
          <a:xfrm>
            <a:off x="6846888" y="6413500"/>
            <a:ext cx="2133600" cy="241300"/>
          </a:xfrm>
          <a:prstGeom prst="rect">
            <a:avLst/>
          </a:prstGeom>
          <a:noFill/>
        </p:spPr>
        <p:txBody>
          <a:bodyPr anchor="ctr"/>
          <a:lstStyle/>
          <a:p>
            <a:pPr algn="r">
              <a:lnSpc>
                <a:spcPct val="100000"/>
              </a:lnSpc>
              <a:spcBef>
                <a:spcPct val="0"/>
              </a:spcBef>
              <a:buFontTx/>
              <a:buNone/>
              <a:defRPr/>
            </a:pPr>
            <a:fld id="{3DD84CF9-F6F8-4579-AD70-A852F2650927}" type="slidenum">
              <a:rPr lang="en-US" sz="1200">
                <a:solidFill>
                  <a:schemeClr val="tx1">
                    <a:tint val="75000"/>
                  </a:schemeClr>
                </a:solidFill>
                <a:latin typeface="Times New Roman" charset="0"/>
              </a:rPr>
              <a:pPr algn="r">
                <a:lnSpc>
                  <a:spcPct val="100000"/>
                </a:lnSpc>
                <a:spcBef>
                  <a:spcPct val="0"/>
                </a:spcBef>
                <a:buFontTx/>
                <a:buNone/>
                <a:defRPr/>
              </a:pPr>
              <a:t>36</a:t>
            </a:fld>
            <a:endParaRPr lang="en-US" sz="1200">
              <a:solidFill>
                <a:schemeClr val="tx1">
                  <a:tint val="75000"/>
                </a:schemeClr>
              </a:solidFill>
              <a:latin typeface="Times New Roman" charset="0"/>
            </a:endParaRPr>
          </a:p>
        </p:txBody>
      </p:sp>
      <p:sp>
        <p:nvSpPr>
          <p:cNvPr id="39939" name="Text Box 4"/>
          <p:cNvSpPr txBox="1">
            <a:spLocks noChangeArrowheads="1"/>
          </p:cNvSpPr>
          <p:nvPr/>
        </p:nvSpPr>
        <p:spPr bwMode="auto">
          <a:xfrm>
            <a:off x="0" y="0"/>
            <a:ext cx="9144000" cy="461665"/>
          </a:xfrm>
          <a:prstGeom prst="rect">
            <a:avLst/>
          </a:prstGeom>
          <a:noFill/>
          <a:ln w="12700">
            <a:noFill/>
            <a:miter lim="800000"/>
            <a:headEnd type="none" w="sm" len="sm"/>
            <a:tailEnd type="none" w="sm" len="sm"/>
          </a:ln>
        </p:spPr>
        <p:txBody>
          <a:bodyPr wrap="square">
            <a:spAutoFit/>
          </a:bodyPr>
          <a:lstStyle/>
          <a:p>
            <a:pPr marL="228600" indent="-228600">
              <a:lnSpc>
                <a:spcPct val="100000"/>
              </a:lnSpc>
              <a:spcBef>
                <a:spcPct val="0"/>
              </a:spcBef>
              <a:buFontTx/>
              <a:buNone/>
              <a:tabLst>
                <a:tab pos="228600" algn="l"/>
                <a:tab pos="465138" algn="l"/>
              </a:tabLst>
            </a:pPr>
            <a:r>
              <a:rPr lang="en-US" sz="2400" dirty="0" smtClean="0"/>
              <a:t>Consider the example below from EGR 120:</a:t>
            </a:r>
          </a:p>
        </p:txBody>
      </p:sp>
      <p:pic>
        <p:nvPicPr>
          <p:cNvPr id="4" name="Picture 4"/>
          <p:cNvPicPr>
            <a:picLocks noChangeAspect="1" noChangeArrowheads="1"/>
          </p:cNvPicPr>
          <p:nvPr/>
        </p:nvPicPr>
        <p:blipFill>
          <a:blip r:embed="rId3" cstate="print"/>
          <a:srcRect l="1912" t="16856" r="6000" b="46377"/>
          <a:stretch>
            <a:fillRect/>
          </a:stretch>
        </p:blipFill>
        <p:spPr bwMode="auto">
          <a:xfrm>
            <a:off x="0" y="491706"/>
            <a:ext cx="9117181" cy="5037826"/>
          </a:xfrm>
          <a:prstGeom prst="rect">
            <a:avLst/>
          </a:prstGeom>
          <a:noFill/>
          <a:ln w="28575">
            <a:solidFill>
              <a:srgbClr val="0000FF"/>
            </a:solidFill>
            <a:miter lim="800000"/>
            <a:headEnd/>
            <a:tailEnd/>
          </a:ln>
        </p:spPr>
      </p:pic>
      <p:sp>
        <p:nvSpPr>
          <p:cNvPr id="5" name="Text Box 4"/>
          <p:cNvSpPr txBox="1">
            <a:spLocks noChangeArrowheads="1"/>
          </p:cNvSpPr>
          <p:nvPr/>
        </p:nvSpPr>
        <p:spPr bwMode="auto">
          <a:xfrm>
            <a:off x="0" y="5578414"/>
            <a:ext cx="9144000" cy="1200329"/>
          </a:xfrm>
          <a:prstGeom prst="rect">
            <a:avLst/>
          </a:prstGeom>
          <a:noFill/>
          <a:ln w="12700">
            <a:noFill/>
            <a:miter lim="800000"/>
            <a:headEnd type="none" w="sm" len="sm"/>
            <a:tailEnd type="none" w="sm" len="sm"/>
          </a:ln>
        </p:spPr>
        <p:txBody>
          <a:bodyPr wrap="square">
            <a:spAutoFit/>
          </a:bodyPr>
          <a:lstStyle/>
          <a:p>
            <a:pPr marL="228600" indent="-228600">
              <a:lnSpc>
                <a:spcPct val="100000"/>
              </a:lnSpc>
              <a:spcBef>
                <a:spcPct val="0"/>
              </a:spcBef>
              <a:buFontTx/>
              <a:buNone/>
              <a:tabLst>
                <a:tab pos="228600" algn="l"/>
                <a:tab pos="465138" algn="l"/>
              </a:tabLst>
            </a:pPr>
            <a:r>
              <a:rPr lang="en-US" sz="2400" dirty="0" smtClean="0"/>
              <a:t>Classes are also downloaded and used in EGR 262 for:</a:t>
            </a:r>
          </a:p>
          <a:p>
            <a:pPr marL="228600" indent="-228600">
              <a:lnSpc>
                <a:spcPct val="100000"/>
              </a:lnSpc>
              <a:spcBef>
                <a:spcPct val="0"/>
              </a:spcBef>
              <a:buFont typeface="Arial" pitchFamily="34" charset="0"/>
              <a:buChar char="•"/>
              <a:tabLst>
                <a:tab pos="228600" algn="l"/>
                <a:tab pos="465138" algn="l"/>
              </a:tabLst>
            </a:pPr>
            <a:r>
              <a:rPr lang="en-US" sz="2400" dirty="0" smtClean="0"/>
              <a:t>Qik Motor Controller</a:t>
            </a:r>
          </a:p>
          <a:p>
            <a:pPr marL="228600" indent="-228600">
              <a:lnSpc>
                <a:spcPct val="100000"/>
              </a:lnSpc>
              <a:spcBef>
                <a:spcPct val="0"/>
              </a:spcBef>
              <a:buFont typeface="Arial" pitchFamily="34" charset="0"/>
              <a:buChar char="•"/>
              <a:tabLst>
                <a:tab pos="228600" algn="l"/>
                <a:tab pos="465138" algn="l"/>
              </a:tabLst>
            </a:pPr>
            <a:r>
              <a:rPr lang="en-US" sz="2400" dirty="0" smtClean="0"/>
              <a:t>QTR-8RC Digital Sensor Array</a:t>
            </a: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txBox="1">
            <a:spLocks noGrp="1"/>
          </p:cNvSpPr>
          <p:nvPr/>
        </p:nvSpPr>
        <p:spPr>
          <a:xfrm>
            <a:off x="6846888" y="6413500"/>
            <a:ext cx="2133600" cy="241300"/>
          </a:xfrm>
          <a:prstGeom prst="rect">
            <a:avLst/>
          </a:prstGeom>
          <a:noFill/>
        </p:spPr>
        <p:txBody>
          <a:bodyPr anchor="ctr"/>
          <a:lstStyle/>
          <a:p>
            <a:pPr algn="r">
              <a:lnSpc>
                <a:spcPct val="100000"/>
              </a:lnSpc>
              <a:spcBef>
                <a:spcPct val="0"/>
              </a:spcBef>
              <a:buFontTx/>
              <a:buNone/>
              <a:defRPr/>
            </a:pPr>
            <a:fld id="{3DD84CF9-F6F8-4579-AD70-A852F2650927}" type="slidenum">
              <a:rPr lang="en-US" sz="1200">
                <a:solidFill>
                  <a:schemeClr val="tx1">
                    <a:tint val="75000"/>
                  </a:schemeClr>
                </a:solidFill>
                <a:latin typeface="Times New Roman" charset="0"/>
              </a:rPr>
              <a:pPr algn="r">
                <a:lnSpc>
                  <a:spcPct val="100000"/>
                </a:lnSpc>
                <a:spcBef>
                  <a:spcPct val="0"/>
                </a:spcBef>
                <a:buFontTx/>
                <a:buNone/>
                <a:defRPr/>
              </a:pPr>
              <a:t>37</a:t>
            </a:fld>
            <a:endParaRPr lang="en-US" sz="1200">
              <a:solidFill>
                <a:schemeClr val="tx1">
                  <a:tint val="75000"/>
                </a:schemeClr>
              </a:solidFill>
              <a:latin typeface="Times New Roman" charset="0"/>
            </a:endParaRPr>
          </a:p>
        </p:txBody>
      </p:sp>
      <p:sp>
        <p:nvSpPr>
          <p:cNvPr id="39939" name="Text Box 4"/>
          <p:cNvSpPr txBox="1">
            <a:spLocks noChangeArrowheads="1"/>
          </p:cNvSpPr>
          <p:nvPr/>
        </p:nvSpPr>
        <p:spPr bwMode="auto">
          <a:xfrm>
            <a:off x="0" y="0"/>
            <a:ext cx="9144000" cy="4955203"/>
          </a:xfrm>
          <a:prstGeom prst="rect">
            <a:avLst/>
          </a:prstGeom>
          <a:noFill/>
          <a:ln w="12700">
            <a:noFill/>
            <a:miter lim="800000"/>
            <a:headEnd type="none" w="sm" len="sm"/>
            <a:tailEnd type="none" w="sm" len="sm"/>
          </a:ln>
        </p:spPr>
        <p:txBody>
          <a:bodyPr>
            <a:spAutoFit/>
          </a:bodyPr>
          <a:lstStyle/>
          <a:p>
            <a:pPr marL="228600" indent="-228600">
              <a:lnSpc>
                <a:spcPct val="100000"/>
              </a:lnSpc>
              <a:spcBef>
                <a:spcPct val="0"/>
              </a:spcBef>
              <a:buFontTx/>
              <a:buNone/>
              <a:tabLst>
                <a:tab pos="228600" algn="l"/>
                <a:tab pos="465138" algn="l"/>
              </a:tabLst>
            </a:pPr>
            <a:r>
              <a:rPr lang="en-US" sz="2800" b="1" u="sng" dirty="0">
                <a:solidFill>
                  <a:schemeClr val="hlink"/>
                </a:solidFill>
              </a:rPr>
              <a:t>Classes with arrays as data members</a:t>
            </a:r>
          </a:p>
          <a:p>
            <a:pPr marL="228600" indent="-228600">
              <a:lnSpc>
                <a:spcPct val="100000"/>
              </a:lnSpc>
              <a:spcBef>
                <a:spcPct val="0"/>
              </a:spcBef>
              <a:buFontTx/>
              <a:buNone/>
              <a:tabLst>
                <a:tab pos="228600" algn="l"/>
                <a:tab pos="465138" algn="l"/>
              </a:tabLst>
            </a:pPr>
            <a:endParaRPr lang="en-US" sz="2400" dirty="0"/>
          </a:p>
          <a:p>
            <a:pPr marL="228600" indent="-228600">
              <a:lnSpc>
                <a:spcPct val="100000"/>
              </a:lnSpc>
              <a:spcBef>
                <a:spcPct val="0"/>
              </a:spcBef>
              <a:buFontTx/>
              <a:buNone/>
              <a:tabLst>
                <a:tab pos="228600" algn="l"/>
                <a:tab pos="465138" algn="l"/>
              </a:tabLst>
            </a:pPr>
            <a:r>
              <a:rPr lang="en-US" sz="2400" b="1" u="sng" dirty="0">
                <a:solidFill>
                  <a:schemeClr val="hlink"/>
                </a:solidFill>
              </a:rPr>
              <a:t>Specifying array sizes for private data members</a:t>
            </a:r>
          </a:p>
          <a:p>
            <a:pPr marL="228600" indent="-228600">
              <a:lnSpc>
                <a:spcPct val="100000"/>
              </a:lnSpc>
              <a:spcBef>
                <a:spcPct val="0"/>
              </a:spcBef>
              <a:buFontTx/>
              <a:buChar char="•"/>
              <a:tabLst>
                <a:tab pos="228600" algn="l"/>
                <a:tab pos="465138" algn="l"/>
              </a:tabLst>
            </a:pPr>
            <a:r>
              <a:rPr lang="en-US" sz="2400" dirty="0"/>
              <a:t>Specifying arrays as private data members of classes is similar to specifying other variables, except that arrays must be sized in a particular manner.</a:t>
            </a:r>
          </a:p>
          <a:p>
            <a:pPr marL="228600" indent="-228600">
              <a:lnSpc>
                <a:spcPct val="100000"/>
              </a:lnSpc>
              <a:spcBef>
                <a:spcPct val="0"/>
              </a:spcBef>
              <a:buFontTx/>
              <a:buChar char="•"/>
              <a:tabLst>
                <a:tab pos="228600" algn="l"/>
                <a:tab pos="465138" algn="l"/>
              </a:tabLst>
            </a:pPr>
            <a:r>
              <a:rPr lang="en-US" sz="2400" dirty="0"/>
              <a:t>Instructions typically used to size arrays are not allowed:</a:t>
            </a:r>
          </a:p>
          <a:p>
            <a:pPr marL="571500" lvl="1" indent="-114300">
              <a:lnSpc>
                <a:spcPct val="100000"/>
              </a:lnSpc>
              <a:spcBef>
                <a:spcPct val="0"/>
              </a:spcBef>
              <a:buFontTx/>
              <a:buNone/>
              <a:tabLst>
                <a:tab pos="228600" algn="l"/>
                <a:tab pos="465138" algn="l"/>
              </a:tabLst>
            </a:pPr>
            <a:r>
              <a:rPr lang="en-US" sz="2400" b="1" dirty="0">
                <a:solidFill>
                  <a:schemeClr val="hlink"/>
                </a:solidFill>
              </a:rPr>
              <a:t>const </a:t>
            </a:r>
            <a:r>
              <a:rPr lang="en-US" sz="2400" b="1" dirty="0" err="1">
                <a:solidFill>
                  <a:schemeClr val="hlink"/>
                </a:solidFill>
              </a:rPr>
              <a:t>int</a:t>
            </a:r>
            <a:r>
              <a:rPr lang="en-US" sz="2400" b="1" dirty="0">
                <a:solidFill>
                  <a:schemeClr val="hlink"/>
                </a:solidFill>
              </a:rPr>
              <a:t> </a:t>
            </a:r>
            <a:r>
              <a:rPr lang="en-US" sz="2400" b="1" dirty="0" err="1">
                <a:solidFill>
                  <a:schemeClr val="hlink"/>
                </a:solidFill>
              </a:rPr>
              <a:t>MaxArraySize</a:t>
            </a:r>
            <a:r>
              <a:rPr lang="en-US" sz="2400" b="1" dirty="0">
                <a:solidFill>
                  <a:schemeClr val="hlink"/>
                </a:solidFill>
              </a:rPr>
              <a:t> = 20;</a:t>
            </a:r>
            <a:r>
              <a:rPr lang="en-US" sz="2400" dirty="0"/>
              <a:t> </a:t>
            </a:r>
            <a:r>
              <a:rPr lang="en-US" sz="2400" b="1" dirty="0">
                <a:solidFill>
                  <a:srgbClr val="FF0000"/>
                </a:solidFill>
              </a:rPr>
              <a:t>//NOT Allowed in class definitions!</a:t>
            </a:r>
          </a:p>
          <a:p>
            <a:pPr marL="228600" indent="-228600">
              <a:lnSpc>
                <a:spcPct val="100000"/>
              </a:lnSpc>
              <a:spcBef>
                <a:spcPct val="0"/>
              </a:spcBef>
              <a:buFontTx/>
              <a:buChar char="•"/>
              <a:tabLst>
                <a:tab pos="228600" algn="l"/>
                <a:tab pos="465138" algn="l"/>
              </a:tabLst>
            </a:pPr>
            <a:r>
              <a:rPr lang="en-US" sz="2400" dirty="0"/>
              <a:t>Most newer compilers will allow arrays to be sized in class definitions using static constants (which are defined once rather than each time an object of the class is declared) as follows:</a:t>
            </a:r>
          </a:p>
          <a:p>
            <a:pPr marL="571500" lvl="1" indent="-114300">
              <a:lnSpc>
                <a:spcPct val="100000"/>
              </a:lnSpc>
              <a:spcBef>
                <a:spcPct val="0"/>
              </a:spcBef>
              <a:buFontTx/>
              <a:buNone/>
              <a:tabLst>
                <a:tab pos="228600" algn="l"/>
                <a:tab pos="465138" algn="l"/>
              </a:tabLst>
            </a:pPr>
            <a:r>
              <a:rPr lang="en-US" sz="2400" b="1" dirty="0">
                <a:solidFill>
                  <a:schemeClr val="hlink"/>
                </a:solidFill>
              </a:rPr>
              <a:t>static const </a:t>
            </a:r>
            <a:r>
              <a:rPr lang="en-US" sz="2400" b="1" dirty="0" err="1">
                <a:solidFill>
                  <a:schemeClr val="hlink"/>
                </a:solidFill>
              </a:rPr>
              <a:t>int</a:t>
            </a:r>
            <a:r>
              <a:rPr lang="en-US" sz="2400" b="1" dirty="0">
                <a:solidFill>
                  <a:schemeClr val="hlink"/>
                </a:solidFill>
              </a:rPr>
              <a:t> </a:t>
            </a:r>
            <a:r>
              <a:rPr lang="en-US" sz="2400" b="1" dirty="0" err="1">
                <a:solidFill>
                  <a:schemeClr val="hlink"/>
                </a:solidFill>
              </a:rPr>
              <a:t>MaxArraySize</a:t>
            </a:r>
            <a:r>
              <a:rPr lang="en-US" sz="2400" b="1" dirty="0">
                <a:solidFill>
                  <a:schemeClr val="hlink"/>
                </a:solidFill>
              </a:rPr>
              <a:t> = 20;</a:t>
            </a:r>
            <a:r>
              <a:rPr lang="en-US" sz="2400" dirty="0"/>
              <a:t> </a:t>
            </a:r>
            <a:r>
              <a:rPr lang="en-US" sz="2400" b="1" dirty="0">
                <a:solidFill>
                  <a:srgbClr val="FF0000"/>
                </a:solidFill>
              </a:rPr>
              <a:t>//Allowed in class definitions</a:t>
            </a:r>
          </a:p>
          <a:p>
            <a:pPr marL="228600" indent="-228600">
              <a:lnSpc>
                <a:spcPct val="100000"/>
              </a:lnSpc>
              <a:spcBef>
                <a:spcPct val="0"/>
              </a:spcBef>
              <a:buFontTx/>
              <a:buChar char="•"/>
              <a:tabLst>
                <a:tab pos="228600" algn="l"/>
                <a:tab pos="465138" algn="l"/>
              </a:tabLst>
            </a:pPr>
            <a:endParaRPr lang="en-US" sz="2400" dirty="0"/>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txBox="1">
            <a:spLocks noGrp="1"/>
          </p:cNvSpPr>
          <p:nvPr/>
        </p:nvSpPr>
        <p:spPr>
          <a:xfrm>
            <a:off x="6846888" y="6413500"/>
            <a:ext cx="2133600" cy="241300"/>
          </a:xfrm>
          <a:prstGeom prst="rect">
            <a:avLst/>
          </a:prstGeom>
          <a:noFill/>
        </p:spPr>
        <p:txBody>
          <a:bodyPr anchor="ctr"/>
          <a:lstStyle/>
          <a:p>
            <a:pPr algn="r">
              <a:lnSpc>
                <a:spcPct val="100000"/>
              </a:lnSpc>
              <a:spcBef>
                <a:spcPct val="0"/>
              </a:spcBef>
              <a:buFontTx/>
              <a:buNone/>
              <a:defRPr/>
            </a:pPr>
            <a:fld id="{966AF65A-B2B5-4844-A0EA-78C2BDA63813}" type="slidenum">
              <a:rPr lang="en-US" sz="1200">
                <a:solidFill>
                  <a:schemeClr val="tx1">
                    <a:tint val="75000"/>
                  </a:schemeClr>
                </a:solidFill>
                <a:latin typeface="Times New Roman" charset="0"/>
              </a:rPr>
              <a:pPr algn="r">
                <a:lnSpc>
                  <a:spcPct val="100000"/>
                </a:lnSpc>
                <a:spcBef>
                  <a:spcPct val="0"/>
                </a:spcBef>
                <a:buFontTx/>
                <a:buNone/>
                <a:defRPr/>
              </a:pPr>
              <a:t>38</a:t>
            </a:fld>
            <a:endParaRPr lang="en-US" sz="1200">
              <a:solidFill>
                <a:schemeClr val="tx1">
                  <a:tint val="75000"/>
                </a:schemeClr>
              </a:solidFill>
              <a:latin typeface="Times New Roman" charset="0"/>
            </a:endParaRPr>
          </a:p>
        </p:txBody>
      </p:sp>
      <p:sp>
        <p:nvSpPr>
          <p:cNvPr id="40963" name="Text Box 4"/>
          <p:cNvSpPr txBox="1">
            <a:spLocks noChangeArrowheads="1"/>
          </p:cNvSpPr>
          <p:nvPr/>
        </p:nvSpPr>
        <p:spPr bwMode="auto">
          <a:xfrm>
            <a:off x="0" y="0"/>
            <a:ext cx="9144000" cy="1477328"/>
          </a:xfrm>
          <a:prstGeom prst="rect">
            <a:avLst/>
          </a:prstGeom>
          <a:noFill/>
          <a:ln w="12700">
            <a:noFill/>
            <a:miter lim="800000"/>
            <a:headEnd type="none" w="sm" len="sm"/>
            <a:tailEnd type="none" w="sm" len="sm"/>
          </a:ln>
        </p:spPr>
        <p:txBody>
          <a:bodyPr>
            <a:spAutoFit/>
          </a:bodyPr>
          <a:lstStyle/>
          <a:p>
            <a:pPr>
              <a:lnSpc>
                <a:spcPct val="100000"/>
              </a:lnSpc>
              <a:spcBef>
                <a:spcPct val="0"/>
              </a:spcBef>
              <a:buFontTx/>
              <a:buNone/>
              <a:tabLst>
                <a:tab pos="342900" algn="l"/>
                <a:tab pos="465138" algn="l"/>
              </a:tabLst>
            </a:pPr>
            <a:r>
              <a:rPr lang="en-US" sz="2800" b="1" u="sng" dirty="0">
                <a:solidFill>
                  <a:schemeClr val="hlink"/>
                </a:solidFill>
              </a:rPr>
              <a:t>Example:  Class with an array as a data member</a:t>
            </a:r>
          </a:p>
          <a:p>
            <a:pPr>
              <a:lnSpc>
                <a:spcPct val="100000"/>
              </a:lnSpc>
              <a:spcBef>
                <a:spcPct val="0"/>
              </a:spcBef>
              <a:buFontTx/>
              <a:buNone/>
              <a:tabLst>
                <a:tab pos="342900" algn="l"/>
                <a:tab pos="465138" algn="l"/>
              </a:tabLst>
            </a:pPr>
            <a:endParaRPr lang="en-US" sz="1200" dirty="0"/>
          </a:p>
          <a:p>
            <a:pPr>
              <a:lnSpc>
                <a:spcPct val="100000"/>
              </a:lnSpc>
              <a:spcBef>
                <a:spcPct val="0"/>
              </a:spcBef>
              <a:buFontTx/>
              <a:buNone/>
              <a:tabLst>
                <a:tab pos="342900" algn="l"/>
                <a:tab pos="465138" algn="l"/>
              </a:tabLst>
            </a:pPr>
            <a:r>
              <a:rPr lang="en-US" sz="2400" dirty="0" smtClean="0"/>
              <a:t>The </a:t>
            </a:r>
            <a:r>
              <a:rPr lang="en-US" sz="2400" dirty="0" smtClean="0"/>
              <a:t>example below creates </a:t>
            </a:r>
            <a:r>
              <a:rPr lang="en-US" sz="2400" b="1" dirty="0">
                <a:solidFill>
                  <a:schemeClr val="hlink"/>
                </a:solidFill>
              </a:rPr>
              <a:t>class Seabed</a:t>
            </a:r>
            <a:r>
              <a:rPr lang="en-US" sz="2400" dirty="0"/>
              <a:t> to work with seafloor elevation data that is read from a file into a data member array.</a:t>
            </a:r>
          </a:p>
        </p:txBody>
      </p:sp>
      <p:pic>
        <p:nvPicPr>
          <p:cNvPr id="40964" name="Picture 5" descr="scan001001"/>
          <p:cNvPicPr>
            <a:picLocks noChangeAspect="1" noChangeArrowheads="1"/>
          </p:cNvPicPr>
          <p:nvPr/>
        </p:nvPicPr>
        <p:blipFill>
          <a:blip r:embed="rId3" cstate="print"/>
          <a:srcRect l="6606" t="7330" r="41547" b="70020"/>
          <a:stretch>
            <a:fillRect/>
          </a:stretch>
        </p:blipFill>
        <p:spPr bwMode="auto">
          <a:xfrm>
            <a:off x="254000" y="1631216"/>
            <a:ext cx="7896225" cy="4743450"/>
          </a:xfrm>
          <a:prstGeom prst="rect">
            <a:avLst/>
          </a:prstGeom>
          <a:noFill/>
          <a:ln w="28575">
            <a:solidFill>
              <a:schemeClr val="hlink"/>
            </a:solidFill>
            <a:miter lim="800000"/>
            <a:headEnd/>
            <a:tailEnd/>
          </a:ln>
        </p:spPr>
      </p:pic>
      <p:sp>
        <p:nvSpPr>
          <p:cNvPr id="2" name="Rectangle 1"/>
          <p:cNvSpPr/>
          <p:nvPr/>
        </p:nvSpPr>
        <p:spPr>
          <a:xfrm>
            <a:off x="-2" y="6488668"/>
            <a:ext cx="6283757" cy="369332"/>
          </a:xfrm>
          <a:prstGeom prst="rect">
            <a:avLst/>
          </a:prstGeom>
        </p:spPr>
        <p:txBody>
          <a:bodyPr wrap="square">
            <a:spAutoFit/>
          </a:bodyPr>
          <a:lstStyle/>
          <a:p>
            <a:pPr>
              <a:lnSpc>
                <a:spcPct val="100000"/>
              </a:lnSpc>
              <a:spcBef>
                <a:spcPct val="0"/>
              </a:spcBef>
              <a:buFontTx/>
              <a:buNone/>
              <a:tabLst>
                <a:tab pos="342900" algn="l"/>
                <a:tab pos="465138" algn="l"/>
              </a:tabLst>
            </a:pPr>
            <a:r>
              <a:rPr lang="en-US" u="sng" dirty="0"/>
              <a:t>Reference:</a:t>
            </a:r>
            <a:r>
              <a:rPr lang="en-US" dirty="0"/>
              <a:t>  </a:t>
            </a:r>
            <a:r>
              <a:rPr lang="en-US" u="sng" dirty="0" smtClean="0"/>
              <a:t>Programming </a:t>
            </a:r>
            <a:r>
              <a:rPr lang="en-US" u="sng" dirty="0"/>
              <a:t>in C++</a:t>
            </a:r>
            <a:r>
              <a:rPr lang="en-US" dirty="0"/>
              <a:t> by </a:t>
            </a:r>
            <a:r>
              <a:rPr lang="en-US" dirty="0" err="1"/>
              <a:t>D’Orazzio</a:t>
            </a:r>
            <a:endParaRPr lang="en-US" dirty="0"/>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txBox="1">
            <a:spLocks noGrp="1"/>
          </p:cNvSpPr>
          <p:nvPr/>
        </p:nvSpPr>
        <p:spPr>
          <a:xfrm>
            <a:off x="6846888" y="6413500"/>
            <a:ext cx="2133600" cy="241300"/>
          </a:xfrm>
          <a:prstGeom prst="rect">
            <a:avLst/>
          </a:prstGeom>
          <a:noFill/>
        </p:spPr>
        <p:txBody>
          <a:bodyPr anchor="ctr"/>
          <a:lstStyle/>
          <a:p>
            <a:pPr algn="r">
              <a:lnSpc>
                <a:spcPct val="100000"/>
              </a:lnSpc>
              <a:spcBef>
                <a:spcPct val="0"/>
              </a:spcBef>
              <a:buFontTx/>
              <a:buNone/>
              <a:defRPr/>
            </a:pPr>
            <a:fld id="{8BF673D6-1C53-4DF9-BE69-13C1B2633D4E}" type="slidenum">
              <a:rPr lang="en-US" sz="1200">
                <a:solidFill>
                  <a:schemeClr val="tx1">
                    <a:tint val="75000"/>
                  </a:schemeClr>
                </a:solidFill>
                <a:latin typeface="Times New Roman" charset="0"/>
              </a:rPr>
              <a:pPr algn="r">
                <a:lnSpc>
                  <a:spcPct val="100000"/>
                </a:lnSpc>
                <a:spcBef>
                  <a:spcPct val="0"/>
                </a:spcBef>
                <a:buFontTx/>
                <a:buNone/>
                <a:defRPr/>
              </a:pPr>
              <a:t>39</a:t>
            </a:fld>
            <a:endParaRPr lang="en-US" sz="1200">
              <a:solidFill>
                <a:schemeClr val="tx1">
                  <a:tint val="75000"/>
                </a:schemeClr>
              </a:solidFill>
              <a:latin typeface="Times New Roman" charset="0"/>
            </a:endParaRPr>
          </a:p>
        </p:txBody>
      </p:sp>
      <p:sp>
        <p:nvSpPr>
          <p:cNvPr id="41987" name="Text Box 4"/>
          <p:cNvSpPr txBox="1">
            <a:spLocks noChangeArrowheads="1"/>
          </p:cNvSpPr>
          <p:nvPr/>
        </p:nvSpPr>
        <p:spPr bwMode="auto">
          <a:xfrm>
            <a:off x="0" y="0"/>
            <a:ext cx="9144000" cy="707886"/>
          </a:xfrm>
          <a:prstGeom prst="rect">
            <a:avLst/>
          </a:prstGeom>
          <a:noFill/>
          <a:ln w="12700">
            <a:noFill/>
            <a:miter lim="800000"/>
            <a:headEnd type="none" w="sm" len="sm"/>
            <a:tailEnd type="none" w="sm" len="sm"/>
          </a:ln>
        </p:spPr>
        <p:txBody>
          <a:bodyPr>
            <a:spAutoFit/>
          </a:bodyPr>
          <a:lstStyle/>
          <a:p>
            <a:pPr marL="228600" indent="-228600">
              <a:lnSpc>
                <a:spcPct val="100000"/>
              </a:lnSpc>
              <a:spcBef>
                <a:spcPct val="0"/>
              </a:spcBef>
              <a:buFontTx/>
              <a:buNone/>
              <a:tabLst>
                <a:tab pos="228600" algn="l"/>
                <a:tab pos="465138" algn="l"/>
              </a:tabLst>
            </a:pPr>
            <a:r>
              <a:rPr lang="en-US" sz="2000" b="1" u="sng" dirty="0">
                <a:solidFill>
                  <a:schemeClr val="hlink"/>
                </a:solidFill>
              </a:rPr>
              <a:t>Example:  Class with an array as a data member (continued)</a:t>
            </a:r>
          </a:p>
          <a:p>
            <a:pPr marL="228600" indent="-228600">
              <a:lnSpc>
                <a:spcPct val="100000"/>
              </a:lnSpc>
              <a:spcBef>
                <a:spcPct val="0"/>
              </a:spcBef>
              <a:buFontTx/>
              <a:buNone/>
              <a:tabLst>
                <a:tab pos="228600" algn="l"/>
                <a:tab pos="465138" algn="l"/>
              </a:tabLst>
            </a:pPr>
            <a:r>
              <a:rPr lang="en-US" sz="2000" dirty="0"/>
              <a:t>Shown below:</a:t>
            </a:r>
            <a:r>
              <a:rPr lang="en-US" sz="2000" b="1" dirty="0">
                <a:solidFill>
                  <a:schemeClr val="hlink"/>
                </a:solidFill>
              </a:rPr>
              <a:t>  main.cpp</a:t>
            </a:r>
            <a:endParaRPr lang="en-US" sz="2000" dirty="0"/>
          </a:p>
        </p:txBody>
      </p:sp>
      <p:pic>
        <p:nvPicPr>
          <p:cNvPr id="41988" name="Picture 5"/>
          <p:cNvPicPr>
            <a:picLocks noChangeAspect="1" noChangeArrowheads="1"/>
          </p:cNvPicPr>
          <p:nvPr/>
        </p:nvPicPr>
        <p:blipFill>
          <a:blip r:embed="rId3" cstate="print"/>
          <a:srcRect l="17361" t="18028" r="25810" b="46759"/>
          <a:stretch>
            <a:fillRect/>
          </a:stretch>
        </p:blipFill>
        <p:spPr bwMode="auto">
          <a:xfrm>
            <a:off x="0" y="1028700"/>
            <a:ext cx="9144000" cy="4249738"/>
          </a:xfrm>
          <a:prstGeom prst="rect">
            <a:avLst/>
          </a:prstGeom>
          <a:noFill/>
          <a:ln w="28575" algn="ctr">
            <a:solidFill>
              <a:schemeClr val="hlink"/>
            </a:solidFill>
            <a:miter lim="800000"/>
            <a:headEnd/>
            <a:tailEnd/>
          </a:ln>
        </p:spPr>
      </p:pic>
      <p:pic>
        <p:nvPicPr>
          <p:cNvPr id="41989" name="Picture 6"/>
          <p:cNvPicPr>
            <a:picLocks noChangeAspect="1" noChangeArrowheads="1"/>
          </p:cNvPicPr>
          <p:nvPr/>
        </p:nvPicPr>
        <p:blipFill>
          <a:blip r:embed="rId4" cstate="print"/>
          <a:srcRect l="7895" t="17169" r="68982" b="77007"/>
          <a:stretch>
            <a:fillRect/>
          </a:stretch>
        </p:blipFill>
        <p:spPr bwMode="auto">
          <a:xfrm>
            <a:off x="2705100" y="5524500"/>
            <a:ext cx="5781675" cy="1092200"/>
          </a:xfrm>
          <a:prstGeom prst="rect">
            <a:avLst/>
          </a:prstGeom>
          <a:noFill/>
          <a:ln w="28575" algn="ctr">
            <a:solidFill>
              <a:schemeClr val="hlink"/>
            </a:solidFill>
            <a:miter lim="800000"/>
            <a:headEnd/>
            <a:tailEnd/>
          </a:ln>
        </p:spPr>
      </p:pic>
      <p:sp>
        <p:nvSpPr>
          <p:cNvPr id="41990" name="Text Box 4"/>
          <p:cNvSpPr txBox="1">
            <a:spLocks noChangeArrowheads="1"/>
          </p:cNvSpPr>
          <p:nvPr/>
        </p:nvSpPr>
        <p:spPr bwMode="auto">
          <a:xfrm>
            <a:off x="166688" y="5589588"/>
            <a:ext cx="2451100" cy="457200"/>
          </a:xfrm>
          <a:prstGeom prst="rect">
            <a:avLst/>
          </a:prstGeom>
          <a:noFill/>
          <a:ln w="12700">
            <a:noFill/>
            <a:miter lim="800000"/>
            <a:headEnd type="none" w="sm" len="sm"/>
            <a:tailEnd type="none" w="sm" len="sm"/>
          </a:ln>
        </p:spPr>
        <p:txBody>
          <a:bodyPr>
            <a:spAutoFit/>
          </a:bodyPr>
          <a:lstStyle/>
          <a:p>
            <a:pPr marL="228600" indent="-228600">
              <a:lnSpc>
                <a:spcPct val="100000"/>
              </a:lnSpc>
              <a:spcBef>
                <a:spcPct val="0"/>
              </a:spcBef>
              <a:buFontTx/>
              <a:buNone/>
              <a:tabLst>
                <a:tab pos="228600" algn="l"/>
                <a:tab pos="465138" algn="l"/>
              </a:tabLst>
            </a:pPr>
            <a:r>
              <a:rPr lang="en-US" sz="2400" b="1">
                <a:solidFill>
                  <a:schemeClr val="hlink"/>
                </a:solidFill>
              </a:rPr>
              <a:t>Program output:</a:t>
            </a:r>
            <a:endParaRPr lang="en-US" sz="2400"/>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FA4A7E7-3A94-4E71-97CD-C1196EB09C1F}" type="slidenum">
              <a:rPr lang="en-US"/>
              <a:pPr>
                <a:defRPr/>
              </a:pPr>
              <a:t>4</a:t>
            </a:fld>
            <a:endParaRPr lang="en-US"/>
          </a:p>
        </p:txBody>
      </p:sp>
      <p:sp>
        <p:nvSpPr>
          <p:cNvPr id="5" name="Slide Number Placeholder 5"/>
          <p:cNvSpPr txBox="1">
            <a:spLocks noGrp="1"/>
          </p:cNvSpPr>
          <p:nvPr/>
        </p:nvSpPr>
        <p:spPr>
          <a:xfrm>
            <a:off x="6553200" y="6356350"/>
            <a:ext cx="2133600" cy="365125"/>
          </a:xfrm>
          <a:prstGeom prst="rect">
            <a:avLst/>
          </a:prstGeom>
          <a:noFill/>
        </p:spPr>
        <p:txBody>
          <a:bodyPr anchor="ctr"/>
          <a:lstStyle/>
          <a:p>
            <a:pPr algn="r">
              <a:lnSpc>
                <a:spcPct val="100000"/>
              </a:lnSpc>
              <a:spcBef>
                <a:spcPct val="0"/>
              </a:spcBef>
              <a:buFontTx/>
              <a:buNone/>
              <a:defRPr/>
            </a:pPr>
            <a:fld id="{18916240-7E75-4044-B1E6-411E261CE4A0}" type="slidenum">
              <a:rPr lang="en-US" sz="1200">
                <a:solidFill>
                  <a:schemeClr val="tx1">
                    <a:tint val="75000"/>
                  </a:schemeClr>
                </a:solidFill>
                <a:latin typeface="Times New Roman" charset="0"/>
              </a:rPr>
              <a:pPr algn="r">
                <a:lnSpc>
                  <a:spcPct val="100000"/>
                </a:lnSpc>
                <a:spcBef>
                  <a:spcPct val="0"/>
                </a:spcBef>
                <a:buFontTx/>
                <a:buNone/>
                <a:defRPr/>
              </a:pPr>
              <a:t>4</a:t>
            </a:fld>
            <a:endParaRPr lang="en-US" sz="1200">
              <a:solidFill>
                <a:schemeClr val="tx1">
                  <a:tint val="75000"/>
                </a:schemeClr>
              </a:solidFill>
              <a:latin typeface="Times New Roman" charset="0"/>
            </a:endParaRPr>
          </a:p>
        </p:txBody>
      </p:sp>
      <p:sp>
        <p:nvSpPr>
          <p:cNvPr id="7172" name="Text Box 4"/>
          <p:cNvSpPr txBox="1">
            <a:spLocks noChangeArrowheads="1"/>
          </p:cNvSpPr>
          <p:nvPr/>
        </p:nvSpPr>
        <p:spPr bwMode="auto">
          <a:xfrm>
            <a:off x="0" y="0"/>
            <a:ext cx="9144000" cy="3077766"/>
          </a:xfrm>
          <a:prstGeom prst="rect">
            <a:avLst/>
          </a:prstGeom>
          <a:noFill/>
          <a:ln w="12700">
            <a:noFill/>
            <a:miter lim="800000"/>
            <a:headEnd type="none" w="sm" len="sm"/>
            <a:tailEnd type="none" w="sm" len="sm"/>
          </a:ln>
        </p:spPr>
        <p:txBody>
          <a:bodyPr>
            <a:spAutoFit/>
          </a:bodyPr>
          <a:lstStyle/>
          <a:p>
            <a:pPr marL="228600" indent="-228600">
              <a:lnSpc>
                <a:spcPct val="100000"/>
              </a:lnSpc>
              <a:spcBef>
                <a:spcPct val="0"/>
              </a:spcBef>
              <a:buFontTx/>
              <a:buNone/>
              <a:tabLst>
                <a:tab pos="465138" algn="l"/>
              </a:tabLst>
            </a:pPr>
            <a:r>
              <a:rPr lang="en-US" sz="2600" b="1" u="sng" dirty="0" smtClean="0">
                <a:solidFill>
                  <a:schemeClr val="hlink"/>
                </a:solidFill>
              </a:rPr>
              <a:t>A</a:t>
            </a:r>
            <a:r>
              <a:rPr lang="en-US" sz="2600" b="1" u="sng" dirty="0" smtClean="0">
                <a:solidFill>
                  <a:schemeClr val="hlink"/>
                </a:solidFill>
              </a:rPr>
              <a:t>bstract </a:t>
            </a:r>
            <a:r>
              <a:rPr lang="en-US" sz="2600" b="1" u="sng" dirty="0">
                <a:solidFill>
                  <a:schemeClr val="hlink"/>
                </a:solidFill>
              </a:rPr>
              <a:t>Data Types (ADTs)</a:t>
            </a:r>
            <a:r>
              <a:rPr lang="en-US" sz="2600" b="1" i="1" dirty="0">
                <a:solidFill>
                  <a:schemeClr val="hlink"/>
                </a:solidFill>
              </a:rPr>
              <a:t> </a:t>
            </a:r>
          </a:p>
          <a:p>
            <a:pPr marL="228600" indent="-228600">
              <a:lnSpc>
                <a:spcPct val="100000"/>
              </a:lnSpc>
              <a:spcBef>
                <a:spcPct val="0"/>
              </a:spcBef>
              <a:buFont typeface="Arial" pitchFamily="34" charset="0"/>
              <a:buChar char="•"/>
              <a:tabLst>
                <a:tab pos="465138" algn="l"/>
              </a:tabLst>
            </a:pPr>
            <a:r>
              <a:rPr lang="en-US" sz="2400" dirty="0"/>
              <a:t>C++ includes a number of </a:t>
            </a:r>
            <a:r>
              <a:rPr lang="en-US" sz="2400" b="1" i="1" dirty="0"/>
              <a:t>built-in data types</a:t>
            </a:r>
            <a:r>
              <a:rPr lang="en-US" sz="2400" dirty="0"/>
              <a:t>, including </a:t>
            </a:r>
            <a:r>
              <a:rPr lang="en-US" sz="2400" dirty="0" err="1"/>
              <a:t>int</a:t>
            </a:r>
            <a:r>
              <a:rPr lang="en-US" sz="2400" dirty="0"/>
              <a:t>, double, </a:t>
            </a:r>
            <a:r>
              <a:rPr lang="en-US" sz="2400" dirty="0" smtClean="0"/>
              <a:t>float, char</a:t>
            </a:r>
            <a:r>
              <a:rPr lang="en-US" sz="2400" dirty="0"/>
              <a:t>, and </a:t>
            </a:r>
            <a:r>
              <a:rPr lang="en-US" sz="2400" dirty="0" err="1"/>
              <a:t>bool</a:t>
            </a:r>
            <a:r>
              <a:rPr lang="en-US" sz="2400" dirty="0"/>
              <a:t>.  </a:t>
            </a:r>
          </a:p>
          <a:p>
            <a:pPr marL="228600" indent="-228600">
              <a:lnSpc>
                <a:spcPct val="100000"/>
              </a:lnSpc>
              <a:spcBef>
                <a:spcPct val="0"/>
              </a:spcBef>
              <a:buFont typeface="Arial" pitchFamily="34" charset="0"/>
              <a:buChar char="•"/>
              <a:tabLst>
                <a:tab pos="465138" algn="l"/>
              </a:tabLst>
            </a:pPr>
            <a:r>
              <a:rPr lang="en-US" sz="2400" dirty="0"/>
              <a:t>Associated with each data type is a set of operations that are used to initialize and manipulate the type.</a:t>
            </a:r>
          </a:p>
          <a:p>
            <a:pPr marL="685800" lvl="1" indent="-228600">
              <a:lnSpc>
                <a:spcPct val="100000"/>
              </a:lnSpc>
              <a:spcBef>
                <a:spcPct val="0"/>
              </a:spcBef>
              <a:tabLst>
                <a:tab pos="465138" algn="l"/>
              </a:tabLst>
            </a:pPr>
            <a:r>
              <a:rPr lang="en-US" sz="2400" b="1" dirty="0">
                <a:solidFill>
                  <a:srgbClr val="0000FF"/>
                </a:solidFill>
              </a:rPr>
              <a:t>Data Type = Allowable data values + Operational capabilities</a:t>
            </a:r>
          </a:p>
          <a:p>
            <a:pPr marL="228600" indent="-228600">
              <a:lnSpc>
                <a:spcPct val="100000"/>
              </a:lnSpc>
              <a:spcBef>
                <a:spcPct val="0"/>
              </a:spcBef>
              <a:buFont typeface="Arial" pitchFamily="34" charset="0"/>
              <a:buChar char="•"/>
              <a:tabLst>
                <a:tab pos="465138" algn="l"/>
              </a:tabLst>
            </a:pPr>
            <a:r>
              <a:rPr lang="en-US" sz="2400" dirty="0"/>
              <a:t>The table below shows built-in data type capabilities for </a:t>
            </a:r>
            <a:r>
              <a:rPr lang="en-US" sz="2400" dirty="0" err="1"/>
              <a:t>int</a:t>
            </a:r>
            <a:r>
              <a:rPr lang="en-US" sz="2400" dirty="0"/>
              <a:t>, double, </a:t>
            </a:r>
            <a:r>
              <a:rPr lang="en-US" sz="2400" dirty="0" err="1"/>
              <a:t>bool</a:t>
            </a:r>
            <a:r>
              <a:rPr lang="en-US" sz="2400" dirty="0"/>
              <a:t>, and char </a:t>
            </a:r>
            <a:r>
              <a:rPr lang="en-US" sz="2400" dirty="0" smtClean="0"/>
              <a:t>types</a:t>
            </a:r>
            <a:endParaRPr lang="en-US" sz="2400" dirty="0"/>
          </a:p>
        </p:txBody>
      </p:sp>
      <p:sp>
        <p:nvSpPr>
          <p:cNvPr id="4" name="Slide Number Placeholder 3"/>
          <p:cNvSpPr txBox="1">
            <a:spLocks noGrp="1"/>
          </p:cNvSpPr>
          <p:nvPr/>
        </p:nvSpPr>
        <p:spPr>
          <a:xfrm>
            <a:off x="6553200" y="6356350"/>
            <a:ext cx="2133600" cy="365125"/>
          </a:xfrm>
          <a:prstGeom prst="rect">
            <a:avLst/>
          </a:prstGeom>
          <a:noFill/>
        </p:spPr>
        <p:txBody>
          <a:bodyPr anchor="ctr"/>
          <a:lstStyle/>
          <a:p>
            <a:pPr algn="r">
              <a:lnSpc>
                <a:spcPct val="100000"/>
              </a:lnSpc>
              <a:spcBef>
                <a:spcPct val="0"/>
              </a:spcBef>
              <a:buFontTx/>
              <a:buNone/>
              <a:defRPr/>
            </a:pPr>
            <a:fld id="{07BD3403-F4F6-457E-957C-B43378D0F7E6}" type="slidenum">
              <a:rPr lang="en-US" sz="1200">
                <a:solidFill>
                  <a:schemeClr val="tx1">
                    <a:tint val="75000"/>
                  </a:schemeClr>
                </a:solidFill>
                <a:latin typeface="Times New Roman" charset="0"/>
              </a:rPr>
              <a:pPr algn="r">
                <a:lnSpc>
                  <a:spcPct val="100000"/>
                </a:lnSpc>
                <a:spcBef>
                  <a:spcPct val="0"/>
                </a:spcBef>
                <a:buFontTx/>
                <a:buNone/>
                <a:defRPr/>
              </a:pPr>
              <a:t>4</a:t>
            </a:fld>
            <a:endParaRPr lang="en-US" sz="1200">
              <a:solidFill>
                <a:schemeClr val="tx1">
                  <a:tint val="75000"/>
                </a:schemeClr>
              </a:solidFill>
              <a:latin typeface="Times New Roman" charset="0"/>
            </a:endParaRPr>
          </a:p>
        </p:txBody>
      </p:sp>
      <p:pic>
        <p:nvPicPr>
          <p:cNvPr id="7174" name="Picture 7" descr="E1511B14"/>
          <p:cNvPicPr>
            <a:picLocks noChangeAspect="1" noChangeArrowheads="1"/>
          </p:cNvPicPr>
          <p:nvPr/>
        </p:nvPicPr>
        <p:blipFill>
          <a:blip r:embed="rId3" cstate="print"/>
          <a:srcRect l="1923" t="63707" r="31197" b="20717"/>
          <a:stretch>
            <a:fillRect/>
          </a:stretch>
        </p:blipFill>
        <p:spPr bwMode="auto">
          <a:xfrm>
            <a:off x="111795" y="3257667"/>
            <a:ext cx="8705850" cy="2781300"/>
          </a:xfrm>
          <a:prstGeom prst="rect">
            <a:avLst/>
          </a:prstGeom>
          <a:noFill/>
          <a:ln w="9525">
            <a:noFill/>
            <a:miter lim="800000"/>
            <a:headEnd/>
            <a:tailEnd/>
          </a:ln>
        </p:spPr>
      </p:pic>
      <p:sp>
        <p:nvSpPr>
          <p:cNvPr id="7" name="Rectangle 6"/>
          <p:cNvSpPr/>
          <p:nvPr/>
        </p:nvSpPr>
        <p:spPr>
          <a:xfrm>
            <a:off x="-1" y="6145975"/>
            <a:ext cx="7755148" cy="313932"/>
          </a:xfrm>
          <a:prstGeom prst="rect">
            <a:avLst/>
          </a:prstGeom>
        </p:spPr>
        <p:txBody>
          <a:bodyPr wrap="square">
            <a:spAutoFit/>
          </a:bodyPr>
          <a:lstStyle/>
          <a:p>
            <a:r>
              <a:rPr lang="en-US" dirty="0" smtClean="0"/>
              <a:t>(Ref:  </a:t>
            </a:r>
            <a:r>
              <a:rPr lang="en-US" u="sng" dirty="0" smtClean="0"/>
              <a:t>C++ for Engineers &amp; Scientists, 3</a:t>
            </a:r>
            <a:r>
              <a:rPr lang="en-US" u="sng" baseline="30000" dirty="0" smtClean="0"/>
              <a:t>rd</a:t>
            </a:r>
            <a:r>
              <a:rPr lang="en-US" u="sng" dirty="0" smtClean="0"/>
              <a:t> Edition</a:t>
            </a:r>
            <a:r>
              <a:rPr lang="en-US" dirty="0" smtClean="0"/>
              <a:t>, by Bronson).</a:t>
            </a:r>
            <a:endParaRPr lang="en-US" dirty="0"/>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txBox="1">
            <a:spLocks noGrp="1"/>
          </p:cNvSpPr>
          <p:nvPr/>
        </p:nvSpPr>
        <p:spPr>
          <a:xfrm>
            <a:off x="7017053" y="6634935"/>
            <a:ext cx="2133600" cy="241300"/>
          </a:xfrm>
          <a:prstGeom prst="rect">
            <a:avLst/>
          </a:prstGeom>
          <a:noFill/>
        </p:spPr>
        <p:txBody>
          <a:bodyPr anchor="ctr"/>
          <a:lstStyle/>
          <a:p>
            <a:pPr algn="r">
              <a:lnSpc>
                <a:spcPct val="100000"/>
              </a:lnSpc>
              <a:spcBef>
                <a:spcPct val="0"/>
              </a:spcBef>
              <a:buFontTx/>
              <a:buNone/>
              <a:defRPr/>
            </a:pPr>
            <a:fld id="{5000AD88-90EB-48B8-ADA3-686C7406EBD6}" type="slidenum">
              <a:rPr lang="en-US" sz="1200">
                <a:solidFill>
                  <a:schemeClr val="tx1">
                    <a:tint val="75000"/>
                  </a:schemeClr>
                </a:solidFill>
                <a:latin typeface="Times New Roman" charset="0"/>
              </a:rPr>
              <a:pPr algn="r">
                <a:lnSpc>
                  <a:spcPct val="100000"/>
                </a:lnSpc>
                <a:spcBef>
                  <a:spcPct val="0"/>
                </a:spcBef>
                <a:buFontTx/>
                <a:buNone/>
                <a:defRPr/>
              </a:pPr>
              <a:t>40</a:t>
            </a:fld>
            <a:endParaRPr lang="en-US" sz="1200">
              <a:solidFill>
                <a:schemeClr val="tx1">
                  <a:tint val="75000"/>
                </a:schemeClr>
              </a:solidFill>
              <a:latin typeface="Times New Roman" charset="0"/>
            </a:endParaRPr>
          </a:p>
        </p:txBody>
      </p:sp>
      <p:pic>
        <p:nvPicPr>
          <p:cNvPr id="43011" name="Picture 5"/>
          <p:cNvPicPr>
            <a:picLocks noChangeAspect="1" noChangeArrowheads="1"/>
          </p:cNvPicPr>
          <p:nvPr/>
        </p:nvPicPr>
        <p:blipFill>
          <a:blip r:embed="rId3" cstate="print"/>
          <a:srcRect l="17361" t="18210" r="26852" b="56328"/>
          <a:stretch>
            <a:fillRect/>
          </a:stretch>
        </p:blipFill>
        <p:spPr bwMode="auto">
          <a:xfrm>
            <a:off x="0" y="3349953"/>
            <a:ext cx="9144000" cy="3130550"/>
          </a:xfrm>
          <a:prstGeom prst="rect">
            <a:avLst/>
          </a:prstGeom>
          <a:noFill/>
          <a:ln w="28575" algn="ctr">
            <a:solidFill>
              <a:schemeClr val="hlink"/>
            </a:solidFill>
            <a:miter lim="800000"/>
            <a:headEnd/>
            <a:tailEnd/>
          </a:ln>
        </p:spPr>
      </p:pic>
      <p:sp>
        <p:nvSpPr>
          <p:cNvPr id="43012" name="Text Box 4"/>
          <p:cNvSpPr txBox="1">
            <a:spLocks noChangeArrowheads="1"/>
          </p:cNvSpPr>
          <p:nvPr/>
        </p:nvSpPr>
        <p:spPr bwMode="auto">
          <a:xfrm>
            <a:off x="0" y="0"/>
            <a:ext cx="9144000" cy="769441"/>
          </a:xfrm>
          <a:prstGeom prst="rect">
            <a:avLst/>
          </a:prstGeom>
          <a:noFill/>
          <a:ln w="12700">
            <a:noFill/>
            <a:miter lim="800000"/>
            <a:headEnd type="none" w="sm" len="sm"/>
            <a:tailEnd type="none" w="sm" len="sm"/>
          </a:ln>
        </p:spPr>
        <p:txBody>
          <a:bodyPr>
            <a:spAutoFit/>
          </a:bodyPr>
          <a:lstStyle/>
          <a:p>
            <a:pPr marL="228600" indent="-228600">
              <a:lnSpc>
                <a:spcPct val="100000"/>
              </a:lnSpc>
              <a:spcBef>
                <a:spcPct val="0"/>
              </a:spcBef>
              <a:buFontTx/>
              <a:buNone/>
              <a:tabLst>
                <a:tab pos="228600" algn="l"/>
                <a:tab pos="465138" algn="l"/>
              </a:tabLst>
            </a:pPr>
            <a:r>
              <a:rPr lang="en-US" sz="2200" b="1" u="sng" dirty="0">
                <a:solidFill>
                  <a:schemeClr val="hlink"/>
                </a:solidFill>
              </a:rPr>
              <a:t>Example:  Class with an array as a data member (continued)</a:t>
            </a:r>
          </a:p>
          <a:p>
            <a:pPr marL="228600" indent="-228600">
              <a:lnSpc>
                <a:spcPct val="100000"/>
              </a:lnSpc>
              <a:spcBef>
                <a:spcPct val="0"/>
              </a:spcBef>
              <a:buFontTx/>
              <a:buNone/>
              <a:tabLst>
                <a:tab pos="228600" algn="l"/>
                <a:tab pos="465138" algn="l"/>
              </a:tabLst>
            </a:pPr>
            <a:r>
              <a:rPr lang="en-US" sz="2200" dirty="0"/>
              <a:t>Shown below:</a:t>
            </a:r>
            <a:r>
              <a:rPr lang="en-US" sz="2200" b="1" dirty="0">
                <a:solidFill>
                  <a:schemeClr val="hlink"/>
                </a:solidFill>
              </a:rPr>
              <a:t>  </a:t>
            </a:r>
            <a:r>
              <a:rPr lang="en-US" sz="2200" b="1" dirty="0" err="1">
                <a:solidFill>
                  <a:schemeClr val="hlink"/>
                </a:solidFill>
              </a:rPr>
              <a:t>Seabed.h</a:t>
            </a:r>
            <a:r>
              <a:rPr lang="en-US" sz="2200" b="1" dirty="0"/>
              <a:t> </a:t>
            </a:r>
            <a:r>
              <a:rPr lang="en-US" sz="2200" dirty="0"/>
              <a:t>(header file)</a:t>
            </a:r>
          </a:p>
        </p:txBody>
      </p:sp>
      <p:graphicFrame>
        <p:nvGraphicFramePr>
          <p:cNvPr id="5" name="Group 48"/>
          <p:cNvGraphicFramePr>
            <a:graphicFrameLocks noGrp="1"/>
          </p:cNvGraphicFramePr>
          <p:nvPr>
            <p:extLst>
              <p:ext uri="{D42A27DB-BD31-4B8C-83A1-F6EECF244321}">
                <p14:modId xmlns:p14="http://schemas.microsoft.com/office/powerpoint/2010/main" val="1242721827"/>
              </p:ext>
            </p:extLst>
          </p:nvPr>
        </p:nvGraphicFramePr>
        <p:xfrm>
          <a:off x="5142587" y="769441"/>
          <a:ext cx="4001413" cy="3823802"/>
        </p:xfrm>
        <a:graphic>
          <a:graphicData uri="http://schemas.openxmlformats.org/drawingml/2006/table">
            <a:tbl>
              <a:tblPr/>
              <a:tblGrid>
                <a:gridCol w="4001413"/>
              </a:tblGrid>
              <a:tr h="836762">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000" b="0" i="0" u="sng" strike="noStrike" cap="none" normalizeH="0" baseline="0" dirty="0" smtClean="0">
                          <a:ln>
                            <a:noFill/>
                          </a:ln>
                          <a:solidFill>
                            <a:schemeClr val="tx1"/>
                          </a:solidFill>
                          <a:effectLst/>
                          <a:latin typeface="Times New Roman" pitchFamily="18" charset="0"/>
                        </a:rPr>
                        <a:t>Class Name</a:t>
                      </a:r>
                      <a:r>
                        <a:rPr kumimoji="0" lang="en-US" sz="2000" b="0" i="0" u="none" strike="noStrike" cap="none" normalizeH="0" baseline="0" dirty="0" smtClean="0">
                          <a:ln>
                            <a:noFill/>
                          </a:ln>
                          <a:solidFill>
                            <a:schemeClr val="tx1"/>
                          </a:solidFill>
                          <a:effectLst/>
                          <a:latin typeface="Times New Roman" pitchFamily="18" charset="0"/>
                        </a:rPr>
                        <a:t>:</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000" b="1" i="0" u="none" strike="noStrike" cap="none" normalizeH="0" baseline="0" dirty="0" smtClean="0">
                          <a:ln>
                            <a:noFill/>
                          </a:ln>
                          <a:solidFill>
                            <a:schemeClr val="hlink"/>
                          </a:solidFill>
                          <a:effectLst/>
                          <a:latin typeface="Times New Roman" pitchFamily="18" charset="0"/>
                        </a:rPr>
                        <a:t>Seabed</a:t>
                      </a:r>
                      <a:endParaRPr kumimoji="0" lang="en-US" sz="2000" b="1" i="0" u="none" strike="noStrike" cap="none" normalizeH="0" baseline="0" dirty="0" smtClean="0">
                        <a:ln>
                          <a:noFill/>
                        </a:ln>
                        <a:solidFill>
                          <a:srgbClr val="FF0000"/>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880374">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000" b="0" i="0" u="sng" strike="noStrike" cap="none" normalizeH="0" baseline="0" dirty="0" smtClean="0">
                          <a:ln>
                            <a:noFill/>
                          </a:ln>
                          <a:solidFill>
                            <a:schemeClr val="tx1"/>
                          </a:solidFill>
                          <a:effectLst/>
                          <a:latin typeface="Times New Roman" pitchFamily="18" charset="0"/>
                        </a:rPr>
                        <a:t>Data Members</a:t>
                      </a:r>
                      <a:r>
                        <a:rPr kumimoji="0" lang="en-US" sz="2000" b="0" i="0" u="none" strike="noStrike" cap="none" normalizeH="0" baseline="0" dirty="0" smtClean="0">
                          <a:ln>
                            <a:noFill/>
                          </a:ln>
                          <a:solidFill>
                            <a:schemeClr val="tx1"/>
                          </a:solidFill>
                          <a:effectLst/>
                          <a:latin typeface="Times New Roman" pitchFamily="18" charset="0"/>
                        </a:rPr>
                        <a:t>:</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000" b="1" i="0" u="none" strike="noStrike" cap="none" normalizeH="0" baseline="0" dirty="0" smtClean="0">
                          <a:ln>
                            <a:noFill/>
                          </a:ln>
                          <a:solidFill>
                            <a:schemeClr val="hlink"/>
                          </a:solidFill>
                          <a:effectLst/>
                          <a:latin typeface="Times New Roman" pitchFamily="18" charset="0"/>
                        </a:rPr>
                        <a:t>MAX_NUM_PTS: static const </a:t>
                      </a:r>
                      <a:r>
                        <a:rPr kumimoji="0" lang="en-US" sz="2000" b="1" i="0" u="none" strike="noStrike" cap="none" normalizeH="0" baseline="0" dirty="0" err="1" smtClean="0">
                          <a:ln>
                            <a:noFill/>
                          </a:ln>
                          <a:solidFill>
                            <a:schemeClr val="hlink"/>
                          </a:solidFill>
                          <a:effectLst/>
                          <a:latin typeface="Times New Roman" pitchFamily="18" charset="0"/>
                        </a:rPr>
                        <a:t>int</a:t>
                      </a:r>
                      <a:endParaRPr kumimoji="0" lang="en-US" sz="2000" b="1" i="0" u="none" strike="noStrike" cap="none" normalizeH="0" baseline="0" dirty="0" smtClean="0">
                        <a:ln>
                          <a:noFill/>
                        </a:ln>
                        <a:solidFill>
                          <a:schemeClr val="hlink"/>
                        </a:solidFill>
                        <a:effectLst/>
                        <a:latin typeface="Times New Roman" pitchFamily="18" charset="0"/>
                      </a:endParaRP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000" b="1" i="0" u="none" strike="noStrike" cap="none" normalizeH="0" baseline="0" dirty="0" smtClean="0">
                          <a:ln>
                            <a:noFill/>
                          </a:ln>
                          <a:solidFill>
                            <a:schemeClr val="hlink"/>
                          </a:solidFill>
                          <a:effectLst/>
                          <a:latin typeface="Times New Roman" pitchFamily="18" charset="0"/>
                        </a:rPr>
                        <a:t>elevation: double[ ]</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000" b="1" i="0" u="none" strike="noStrike" cap="none" normalizeH="0" baseline="0" dirty="0" err="1" smtClean="0">
                          <a:ln>
                            <a:noFill/>
                          </a:ln>
                          <a:solidFill>
                            <a:schemeClr val="hlink"/>
                          </a:solidFill>
                          <a:effectLst/>
                          <a:latin typeface="Times New Roman" pitchFamily="18" charset="0"/>
                        </a:rPr>
                        <a:t>min_elevation</a:t>
                      </a:r>
                      <a:r>
                        <a:rPr kumimoji="0" lang="en-US" sz="2000" b="1" i="0" u="none" strike="noStrike" cap="none" normalizeH="0" baseline="0" dirty="0" smtClean="0">
                          <a:ln>
                            <a:noFill/>
                          </a:ln>
                          <a:solidFill>
                            <a:schemeClr val="hlink"/>
                          </a:solidFill>
                          <a:effectLst/>
                          <a:latin typeface="Times New Roman" pitchFamily="18" charset="0"/>
                        </a:rPr>
                        <a:t>: double</a:t>
                      </a:r>
                      <a:endParaRPr kumimoji="0" lang="en-US" sz="2000" b="1" i="0" u="none" strike="noStrike" cap="none" normalizeH="0" baseline="0" dirty="0" smtClean="0">
                        <a:ln>
                          <a:noFill/>
                        </a:ln>
                        <a:solidFill>
                          <a:srgbClr val="FF0000"/>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25083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000" b="0" i="0" u="sng" strike="noStrike" cap="none" normalizeH="0" baseline="0" dirty="0" smtClean="0">
                          <a:ln>
                            <a:noFill/>
                          </a:ln>
                          <a:solidFill>
                            <a:schemeClr val="tx1"/>
                          </a:solidFill>
                          <a:effectLst/>
                          <a:latin typeface="Times New Roman" pitchFamily="18" charset="0"/>
                        </a:rPr>
                        <a:t>Member Functions</a:t>
                      </a:r>
                      <a:r>
                        <a:rPr kumimoji="0" lang="en-US" sz="2000" b="0" i="0" u="none" strike="noStrike" cap="none" normalizeH="0" baseline="0" dirty="0" smtClean="0">
                          <a:ln>
                            <a:noFill/>
                          </a:ln>
                          <a:solidFill>
                            <a:schemeClr val="tx1"/>
                          </a:solidFill>
                          <a:effectLst/>
                          <a:latin typeface="Times New Roman" pitchFamily="18" charset="0"/>
                        </a:rPr>
                        <a:t>:</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000" b="1" i="0" u="none" strike="noStrike" cap="none" normalizeH="0" baseline="0" dirty="0" smtClean="0">
                          <a:ln>
                            <a:noFill/>
                          </a:ln>
                          <a:solidFill>
                            <a:schemeClr val="hlink"/>
                          </a:solidFill>
                          <a:effectLst/>
                          <a:latin typeface="Times New Roman" pitchFamily="18" charset="0"/>
                        </a:rPr>
                        <a:t>+</a:t>
                      </a:r>
                      <a:r>
                        <a:rPr kumimoji="0" lang="en-US" sz="2000" b="1" i="0" u="none" strike="noStrike" cap="none" normalizeH="0" baseline="0" dirty="0" err="1" smtClean="0">
                          <a:ln>
                            <a:noFill/>
                          </a:ln>
                          <a:solidFill>
                            <a:schemeClr val="hlink"/>
                          </a:solidFill>
                          <a:effectLst/>
                          <a:latin typeface="Times New Roman" pitchFamily="18" charset="0"/>
                        </a:rPr>
                        <a:t>read_data</a:t>
                      </a:r>
                      <a:r>
                        <a:rPr kumimoji="0" lang="en-US" sz="2000" b="1" i="0" u="none" strike="noStrike" cap="none" normalizeH="0" baseline="0" dirty="0" smtClean="0">
                          <a:ln>
                            <a:noFill/>
                          </a:ln>
                          <a:solidFill>
                            <a:schemeClr val="hlink"/>
                          </a:solidFill>
                          <a:effectLst/>
                          <a:latin typeface="Times New Roman" pitchFamily="18" charset="0"/>
                        </a:rPr>
                        <a:t>( )</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000" b="1" i="0" u="none" strike="noStrike" cap="none" normalizeH="0" baseline="0" dirty="0" smtClean="0">
                          <a:ln>
                            <a:noFill/>
                          </a:ln>
                          <a:solidFill>
                            <a:schemeClr val="hlink"/>
                          </a:solidFill>
                          <a:effectLst/>
                          <a:latin typeface="Times New Roman" pitchFamily="18" charset="0"/>
                        </a:rPr>
                        <a:t>+</a:t>
                      </a:r>
                      <a:r>
                        <a:rPr kumimoji="0" lang="en-US" sz="2000" b="1" i="0" u="none" strike="noStrike" cap="none" normalizeH="0" baseline="0" dirty="0" err="1" smtClean="0">
                          <a:ln>
                            <a:noFill/>
                          </a:ln>
                          <a:solidFill>
                            <a:schemeClr val="hlink"/>
                          </a:solidFill>
                          <a:effectLst/>
                          <a:latin typeface="Times New Roman" pitchFamily="18" charset="0"/>
                        </a:rPr>
                        <a:t>calc_min_elev</a:t>
                      </a:r>
                      <a:r>
                        <a:rPr kumimoji="0" lang="en-US" sz="2000" b="1" i="0" u="none" strike="noStrike" cap="none" normalizeH="0" baseline="0" dirty="0" smtClean="0">
                          <a:ln>
                            <a:noFill/>
                          </a:ln>
                          <a:solidFill>
                            <a:schemeClr val="hlink"/>
                          </a:solidFill>
                          <a:effectLst/>
                          <a:latin typeface="Times New Roman" pitchFamily="18" charset="0"/>
                        </a:rPr>
                        <a:t>( )</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000" b="1" i="0" u="none" strike="noStrike" cap="none" normalizeH="0" baseline="0" dirty="0" smtClean="0">
                          <a:ln>
                            <a:noFill/>
                          </a:ln>
                          <a:solidFill>
                            <a:schemeClr val="hlink"/>
                          </a:solidFill>
                          <a:effectLst/>
                          <a:latin typeface="Times New Roman" pitchFamily="18" charset="0"/>
                        </a:rPr>
                        <a:t>+</a:t>
                      </a:r>
                      <a:r>
                        <a:rPr kumimoji="0" lang="en-US" sz="2000" b="1" i="0" u="none" strike="noStrike" cap="none" normalizeH="0" baseline="0" dirty="0" err="1" smtClean="0">
                          <a:ln>
                            <a:noFill/>
                          </a:ln>
                          <a:solidFill>
                            <a:schemeClr val="hlink"/>
                          </a:solidFill>
                          <a:effectLst/>
                          <a:latin typeface="Times New Roman" pitchFamily="18" charset="0"/>
                        </a:rPr>
                        <a:t>show_min_elev</a:t>
                      </a:r>
                      <a:r>
                        <a:rPr kumimoji="0" lang="en-US" sz="2000" b="1" i="0" u="none" strike="noStrike" cap="none" normalizeH="0" baseline="0" dirty="0" smtClean="0">
                          <a:ln>
                            <a:noFill/>
                          </a:ln>
                          <a:solidFill>
                            <a:schemeClr val="hlink"/>
                          </a:solidFill>
                          <a:effectLst/>
                          <a:latin typeface="Times New Roman" pitchFamily="18" charset="0"/>
                        </a:rPr>
                        <a:t>( )</a:t>
                      </a:r>
                      <a:endParaRPr kumimoji="0" lang="en-US" sz="2000" b="1" i="0" u="none" strike="noStrike" cap="none" normalizeH="0" baseline="0" dirty="0" smtClean="0">
                        <a:ln>
                          <a:noFill/>
                        </a:ln>
                        <a:solidFill>
                          <a:srgbClr val="FF0000"/>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7" name="Rectangle 6"/>
          <p:cNvSpPr/>
          <p:nvPr/>
        </p:nvSpPr>
        <p:spPr>
          <a:xfrm>
            <a:off x="6177721" y="425626"/>
            <a:ext cx="1678665" cy="313932"/>
          </a:xfrm>
          <a:prstGeom prst="rect">
            <a:avLst/>
          </a:prstGeom>
        </p:spPr>
        <p:txBody>
          <a:bodyPr wrap="none">
            <a:spAutoFit/>
          </a:bodyPr>
          <a:lstStyle/>
          <a:p>
            <a:r>
              <a:rPr lang="en-US" b="1" i="1" dirty="0" smtClean="0"/>
              <a:t>Class diagram:</a:t>
            </a:r>
            <a:endParaRPr lang="en-US" b="1" i="1" dirty="0"/>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txBox="1">
            <a:spLocks noGrp="1"/>
          </p:cNvSpPr>
          <p:nvPr/>
        </p:nvSpPr>
        <p:spPr>
          <a:xfrm>
            <a:off x="6846888" y="6413500"/>
            <a:ext cx="2133600" cy="241300"/>
          </a:xfrm>
          <a:prstGeom prst="rect">
            <a:avLst/>
          </a:prstGeom>
          <a:noFill/>
        </p:spPr>
        <p:txBody>
          <a:bodyPr anchor="ctr"/>
          <a:lstStyle/>
          <a:p>
            <a:pPr algn="r">
              <a:lnSpc>
                <a:spcPct val="100000"/>
              </a:lnSpc>
              <a:spcBef>
                <a:spcPct val="0"/>
              </a:spcBef>
              <a:buFontTx/>
              <a:buNone/>
              <a:defRPr/>
            </a:pPr>
            <a:fld id="{35B26C6E-ECE7-4EE3-ADC5-19D70FD02978}" type="slidenum">
              <a:rPr lang="en-US" sz="1200">
                <a:solidFill>
                  <a:schemeClr val="tx1">
                    <a:tint val="75000"/>
                  </a:schemeClr>
                </a:solidFill>
                <a:latin typeface="Times New Roman" charset="0"/>
              </a:rPr>
              <a:pPr algn="r">
                <a:lnSpc>
                  <a:spcPct val="100000"/>
                </a:lnSpc>
                <a:spcBef>
                  <a:spcPct val="0"/>
                </a:spcBef>
                <a:buFontTx/>
                <a:buNone/>
                <a:defRPr/>
              </a:pPr>
              <a:t>41</a:t>
            </a:fld>
            <a:endParaRPr lang="en-US" sz="1200">
              <a:solidFill>
                <a:schemeClr val="tx1">
                  <a:tint val="75000"/>
                </a:schemeClr>
              </a:solidFill>
              <a:latin typeface="Times New Roman" charset="0"/>
            </a:endParaRPr>
          </a:p>
        </p:txBody>
      </p:sp>
      <p:sp>
        <p:nvSpPr>
          <p:cNvPr id="44035" name="Text Box 4"/>
          <p:cNvSpPr txBox="1">
            <a:spLocks noChangeArrowheads="1"/>
          </p:cNvSpPr>
          <p:nvPr/>
        </p:nvSpPr>
        <p:spPr bwMode="auto">
          <a:xfrm>
            <a:off x="0" y="0"/>
            <a:ext cx="9144000" cy="822325"/>
          </a:xfrm>
          <a:prstGeom prst="rect">
            <a:avLst/>
          </a:prstGeom>
          <a:noFill/>
          <a:ln w="12700">
            <a:noFill/>
            <a:miter lim="800000"/>
            <a:headEnd type="none" w="sm" len="sm"/>
            <a:tailEnd type="none" w="sm" len="sm"/>
          </a:ln>
        </p:spPr>
        <p:txBody>
          <a:bodyPr>
            <a:spAutoFit/>
          </a:bodyPr>
          <a:lstStyle/>
          <a:p>
            <a:pPr marL="228600" indent="-228600">
              <a:lnSpc>
                <a:spcPct val="100000"/>
              </a:lnSpc>
              <a:spcBef>
                <a:spcPct val="0"/>
              </a:spcBef>
              <a:buFontTx/>
              <a:buNone/>
              <a:tabLst>
                <a:tab pos="228600" algn="l"/>
                <a:tab pos="465138" algn="l"/>
              </a:tabLst>
            </a:pPr>
            <a:r>
              <a:rPr lang="en-US" sz="2400" b="1" u="sng">
                <a:solidFill>
                  <a:schemeClr val="hlink"/>
                </a:solidFill>
              </a:rPr>
              <a:t>Example:  Class with an array as a data member (continued)</a:t>
            </a:r>
          </a:p>
          <a:p>
            <a:pPr marL="228600" indent="-228600">
              <a:lnSpc>
                <a:spcPct val="100000"/>
              </a:lnSpc>
              <a:spcBef>
                <a:spcPct val="0"/>
              </a:spcBef>
              <a:buFontTx/>
              <a:buNone/>
              <a:tabLst>
                <a:tab pos="228600" algn="l"/>
                <a:tab pos="465138" algn="l"/>
              </a:tabLst>
            </a:pPr>
            <a:r>
              <a:rPr lang="en-US" sz="2400"/>
              <a:t>Shown below:</a:t>
            </a:r>
            <a:r>
              <a:rPr lang="en-US" sz="2400" b="1">
                <a:solidFill>
                  <a:schemeClr val="hlink"/>
                </a:solidFill>
              </a:rPr>
              <a:t>  Seabed.cpp</a:t>
            </a:r>
            <a:r>
              <a:rPr lang="en-US" sz="2400" b="1"/>
              <a:t> </a:t>
            </a:r>
            <a:r>
              <a:rPr lang="en-US" sz="2400"/>
              <a:t>(implementation file)</a:t>
            </a:r>
          </a:p>
        </p:txBody>
      </p:sp>
      <p:pic>
        <p:nvPicPr>
          <p:cNvPr id="44036" name="Picture 8"/>
          <p:cNvPicPr>
            <a:picLocks noChangeAspect="1" noChangeArrowheads="1"/>
          </p:cNvPicPr>
          <p:nvPr/>
        </p:nvPicPr>
        <p:blipFill>
          <a:blip r:embed="rId3" cstate="print"/>
          <a:srcRect l="17245" t="18056" r="37616" b="38889"/>
          <a:stretch>
            <a:fillRect/>
          </a:stretch>
        </p:blipFill>
        <p:spPr bwMode="auto">
          <a:xfrm>
            <a:off x="0" y="800100"/>
            <a:ext cx="8432800" cy="6032500"/>
          </a:xfrm>
          <a:prstGeom prst="rect">
            <a:avLst/>
          </a:prstGeom>
          <a:noFill/>
          <a:ln w="28575" algn="ctr">
            <a:solidFill>
              <a:schemeClr val="hlink"/>
            </a:solidFill>
            <a:miter lim="800000"/>
            <a:headEnd/>
            <a:tailEnd/>
          </a:ln>
        </p:spPr>
      </p:pic>
      <p:pic>
        <p:nvPicPr>
          <p:cNvPr id="44037" name="Picture 6"/>
          <p:cNvPicPr>
            <a:picLocks noChangeAspect="1" noChangeArrowheads="1"/>
          </p:cNvPicPr>
          <p:nvPr/>
        </p:nvPicPr>
        <p:blipFill>
          <a:blip r:embed="rId4" cstate="print"/>
          <a:srcRect r="79167" b="86266"/>
          <a:stretch>
            <a:fillRect/>
          </a:stretch>
        </p:blipFill>
        <p:spPr bwMode="auto">
          <a:xfrm>
            <a:off x="4749800" y="1117600"/>
            <a:ext cx="4216400" cy="2084388"/>
          </a:xfrm>
          <a:prstGeom prst="rect">
            <a:avLst/>
          </a:prstGeom>
          <a:noFill/>
          <a:ln w="28575" algn="ctr">
            <a:solidFill>
              <a:schemeClr val="hlink"/>
            </a:solidFill>
            <a:miter lim="800000"/>
            <a:headEnd/>
            <a:tailEnd/>
          </a:ln>
        </p:spPr>
      </p:pic>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txBox="1">
            <a:spLocks noGrp="1"/>
          </p:cNvSpPr>
          <p:nvPr/>
        </p:nvSpPr>
        <p:spPr>
          <a:xfrm>
            <a:off x="6846888" y="6413500"/>
            <a:ext cx="2133600" cy="241300"/>
          </a:xfrm>
          <a:prstGeom prst="rect">
            <a:avLst/>
          </a:prstGeom>
          <a:noFill/>
        </p:spPr>
        <p:txBody>
          <a:bodyPr anchor="ctr"/>
          <a:lstStyle/>
          <a:p>
            <a:pPr algn="r">
              <a:lnSpc>
                <a:spcPct val="100000"/>
              </a:lnSpc>
              <a:spcBef>
                <a:spcPct val="0"/>
              </a:spcBef>
              <a:buFontTx/>
              <a:buNone/>
              <a:defRPr/>
            </a:pPr>
            <a:fld id="{5914F972-1C51-4D8B-8855-E9BC6A6721BD}" type="slidenum">
              <a:rPr lang="en-US" sz="1200">
                <a:solidFill>
                  <a:schemeClr val="tx1">
                    <a:tint val="75000"/>
                  </a:schemeClr>
                </a:solidFill>
                <a:latin typeface="Times New Roman" charset="0"/>
              </a:rPr>
              <a:pPr algn="r">
                <a:lnSpc>
                  <a:spcPct val="100000"/>
                </a:lnSpc>
                <a:spcBef>
                  <a:spcPct val="0"/>
                </a:spcBef>
                <a:buFontTx/>
                <a:buNone/>
                <a:defRPr/>
              </a:pPr>
              <a:t>42</a:t>
            </a:fld>
            <a:endParaRPr lang="en-US" sz="1200">
              <a:solidFill>
                <a:schemeClr val="tx1">
                  <a:tint val="75000"/>
                </a:schemeClr>
              </a:solidFill>
              <a:latin typeface="Times New Roman" charset="0"/>
            </a:endParaRPr>
          </a:p>
        </p:txBody>
      </p:sp>
      <p:sp>
        <p:nvSpPr>
          <p:cNvPr id="45059" name="Text Box 4"/>
          <p:cNvSpPr txBox="1">
            <a:spLocks noChangeArrowheads="1"/>
          </p:cNvSpPr>
          <p:nvPr/>
        </p:nvSpPr>
        <p:spPr bwMode="auto">
          <a:xfrm>
            <a:off x="0" y="0"/>
            <a:ext cx="9144000" cy="6802438"/>
          </a:xfrm>
          <a:prstGeom prst="rect">
            <a:avLst/>
          </a:prstGeom>
          <a:noFill/>
          <a:ln w="12700">
            <a:noFill/>
            <a:miter lim="800000"/>
            <a:headEnd type="none" w="sm" len="sm"/>
            <a:tailEnd type="none" w="sm" len="sm"/>
          </a:ln>
        </p:spPr>
        <p:txBody>
          <a:bodyPr>
            <a:spAutoFit/>
          </a:bodyPr>
          <a:lstStyle/>
          <a:p>
            <a:pPr marL="228600" indent="-228600">
              <a:lnSpc>
                <a:spcPct val="100000"/>
              </a:lnSpc>
              <a:spcBef>
                <a:spcPct val="0"/>
              </a:spcBef>
              <a:buFontTx/>
              <a:buNone/>
              <a:tabLst>
                <a:tab pos="228600" algn="l"/>
                <a:tab pos="465138" algn="l"/>
              </a:tabLst>
            </a:pPr>
            <a:r>
              <a:rPr lang="en-US" sz="2800" b="1" u="sng">
                <a:solidFill>
                  <a:schemeClr val="hlink"/>
                </a:solidFill>
              </a:rPr>
              <a:t>Arrays of objects</a:t>
            </a:r>
          </a:p>
          <a:p>
            <a:pPr marL="228600" indent="-228600">
              <a:lnSpc>
                <a:spcPct val="100000"/>
              </a:lnSpc>
              <a:spcBef>
                <a:spcPct val="0"/>
              </a:spcBef>
              <a:buFontTx/>
              <a:buNone/>
              <a:tabLst>
                <a:tab pos="228600" algn="l"/>
                <a:tab pos="465138" algn="l"/>
              </a:tabLst>
            </a:pPr>
            <a:r>
              <a:rPr lang="en-US" sz="2400" u="sng"/>
              <a:t>Reference:</a:t>
            </a:r>
            <a:r>
              <a:rPr lang="en-US" sz="2400"/>
              <a:t>  Section 9.6 in </a:t>
            </a:r>
            <a:r>
              <a:rPr lang="en-US" sz="2400" u="sng"/>
              <a:t>Programming in C++</a:t>
            </a:r>
            <a:r>
              <a:rPr lang="en-US" sz="2400"/>
              <a:t> by D’Orazzio</a:t>
            </a:r>
          </a:p>
          <a:p>
            <a:pPr marL="228600" indent="-228600">
              <a:lnSpc>
                <a:spcPct val="100000"/>
              </a:lnSpc>
              <a:spcBef>
                <a:spcPct val="0"/>
              </a:spcBef>
              <a:buFontTx/>
              <a:buNone/>
              <a:tabLst>
                <a:tab pos="228600" algn="l"/>
                <a:tab pos="465138" algn="l"/>
              </a:tabLst>
            </a:pPr>
            <a:endParaRPr lang="en-US" sz="2400"/>
          </a:p>
          <a:p>
            <a:pPr marL="228600" indent="-228600">
              <a:lnSpc>
                <a:spcPct val="100000"/>
              </a:lnSpc>
              <a:spcBef>
                <a:spcPct val="0"/>
              </a:spcBef>
              <a:buFontTx/>
              <a:buChar char="•"/>
              <a:tabLst>
                <a:tab pos="228600" algn="l"/>
                <a:tab pos="465138" algn="l"/>
              </a:tabLst>
            </a:pPr>
            <a:r>
              <a:rPr lang="en-US" sz="2400"/>
              <a:t>We can create arrays of objects similar to the way we create arrays of type int or double.</a:t>
            </a:r>
          </a:p>
          <a:p>
            <a:pPr marL="228600" indent="-228600">
              <a:lnSpc>
                <a:spcPct val="100000"/>
              </a:lnSpc>
              <a:spcBef>
                <a:spcPct val="0"/>
              </a:spcBef>
              <a:buFontTx/>
              <a:buChar char="•"/>
              <a:tabLst>
                <a:tab pos="228600" algn="l"/>
                <a:tab pos="465138" algn="l"/>
              </a:tabLst>
            </a:pPr>
            <a:r>
              <a:rPr lang="en-US" sz="2400"/>
              <a:t>Recall that we have used arrays objects using </a:t>
            </a:r>
            <a:r>
              <a:rPr lang="en-US" sz="2400" b="1">
                <a:solidFill>
                  <a:schemeClr val="hlink"/>
                </a:solidFill>
              </a:rPr>
              <a:t>class string</a:t>
            </a:r>
            <a:r>
              <a:rPr lang="en-US" sz="2400"/>
              <a:t>.</a:t>
            </a:r>
          </a:p>
          <a:p>
            <a:pPr marL="228600" indent="-228600">
              <a:lnSpc>
                <a:spcPct val="100000"/>
              </a:lnSpc>
              <a:spcBef>
                <a:spcPct val="0"/>
              </a:spcBef>
              <a:buFontTx/>
              <a:buChar char="•"/>
              <a:tabLst>
                <a:tab pos="228600" algn="l"/>
                <a:tab pos="465138" algn="l"/>
              </a:tabLst>
            </a:pPr>
            <a:r>
              <a:rPr lang="en-US" sz="2400"/>
              <a:t>Note that in an array of objects, each object has a unique set of data members.  Example:</a:t>
            </a:r>
          </a:p>
          <a:p>
            <a:pPr marL="228600" indent="-228600">
              <a:lnSpc>
                <a:spcPct val="100000"/>
              </a:lnSpc>
              <a:spcBef>
                <a:spcPct val="0"/>
              </a:spcBef>
              <a:buFontTx/>
              <a:buNone/>
              <a:tabLst>
                <a:tab pos="228600" algn="l"/>
                <a:tab pos="465138" algn="l"/>
              </a:tabLst>
            </a:pPr>
            <a:r>
              <a:rPr lang="en-US" sz="2400" b="1">
                <a:solidFill>
                  <a:schemeClr val="hlink"/>
                </a:solidFill>
              </a:rPr>
              <a:t>class CubicEquation     </a:t>
            </a:r>
          </a:p>
          <a:p>
            <a:pPr marL="228600" indent="-228600">
              <a:lnSpc>
                <a:spcPct val="100000"/>
              </a:lnSpc>
              <a:spcBef>
                <a:spcPct val="0"/>
              </a:spcBef>
              <a:buFontTx/>
              <a:buNone/>
              <a:tabLst>
                <a:tab pos="228600" algn="l"/>
                <a:tab pos="465138" algn="l"/>
              </a:tabLst>
            </a:pPr>
            <a:r>
              <a:rPr lang="en-US" sz="2400" b="1">
                <a:solidFill>
                  <a:schemeClr val="hlink"/>
                </a:solidFill>
              </a:rPr>
              <a:t>{</a:t>
            </a:r>
          </a:p>
          <a:p>
            <a:pPr marL="571500" lvl="1" indent="-114300">
              <a:lnSpc>
                <a:spcPct val="100000"/>
              </a:lnSpc>
              <a:spcBef>
                <a:spcPct val="0"/>
              </a:spcBef>
              <a:buFontTx/>
              <a:buNone/>
              <a:tabLst>
                <a:tab pos="228600" algn="l"/>
                <a:tab pos="465138" algn="l"/>
              </a:tabLst>
            </a:pPr>
            <a:r>
              <a:rPr lang="en-US" sz="2400" b="1">
                <a:solidFill>
                  <a:schemeClr val="hlink"/>
                </a:solidFill>
              </a:rPr>
              <a:t>private:</a:t>
            </a:r>
          </a:p>
          <a:p>
            <a:pPr marL="571500" lvl="1" indent="-114300">
              <a:lnSpc>
                <a:spcPct val="100000"/>
              </a:lnSpc>
              <a:spcBef>
                <a:spcPct val="0"/>
              </a:spcBef>
              <a:buFontTx/>
              <a:buNone/>
              <a:tabLst>
                <a:tab pos="228600" algn="l"/>
                <a:tab pos="465138" algn="l"/>
              </a:tabLst>
            </a:pPr>
            <a:r>
              <a:rPr lang="en-US" sz="2400" b="1">
                <a:solidFill>
                  <a:schemeClr val="hlink"/>
                </a:solidFill>
              </a:rPr>
              <a:t>			double a,b,c,d;	// represents ax^3 + bx^2 +cx +d</a:t>
            </a:r>
          </a:p>
          <a:p>
            <a:pPr marL="571500" lvl="1" indent="-114300">
              <a:lnSpc>
                <a:spcPct val="100000"/>
              </a:lnSpc>
              <a:spcBef>
                <a:spcPct val="0"/>
              </a:spcBef>
              <a:buFontTx/>
              <a:buNone/>
              <a:tabLst>
                <a:tab pos="228600" algn="l"/>
                <a:tab pos="465138" algn="l"/>
              </a:tabLst>
            </a:pPr>
            <a:r>
              <a:rPr lang="en-US" sz="2400" b="1">
                <a:solidFill>
                  <a:schemeClr val="hlink"/>
                </a:solidFill>
              </a:rPr>
              <a:t>public:</a:t>
            </a:r>
          </a:p>
          <a:p>
            <a:pPr marL="571500" lvl="1" indent="-114300">
              <a:lnSpc>
                <a:spcPct val="100000"/>
              </a:lnSpc>
              <a:spcBef>
                <a:spcPct val="0"/>
              </a:spcBef>
              <a:buFontTx/>
              <a:buNone/>
              <a:tabLst>
                <a:tab pos="228600" algn="l"/>
                <a:tab pos="465138" algn="l"/>
              </a:tabLst>
            </a:pPr>
            <a:r>
              <a:rPr lang="en-US" sz="2400" b="1">
                <a:solidFill>
                  <a:schemeClr val="hlink"/>
                </a:solidFill>
              </a:rPr>
              <a:t>			(</a:t>
            </a:r>
            <a:r>
              <a:rPr lang="en-US" sz="2400" b="1" i="1">
                <a:solidFill>
                  <a:schemeClr val="hlink"/>
                </a:solidFill>
              </a:rPr>
              <a:t>add member functions</a:t>
            </a:r>
            <a:r>
              <a:rPr lang="en-US" sz="2400" b="1">
                <a:solidFill>
                  <a:schemeClr val="hlink"/>
                </a:solidFill>
              </a:rPr>
              <a:t>)</a:t>
            </a:r>
          </a:p>
          <a:p>
            <a:pPr marL="228600" indent="-228600">
              <a:lnSpc>
                <a:spcPct val="100000"/>
              </a:lnSpc>
              <a:spcBef>
                <a:spcPct val="0"/>
              </a:spcBef>
              <a:buFontTx/>
              <a:buNone/>
              <a:tabLst>
                <a:tab pos="228600" algn="l"/>
                <a:tab pos="465138" algn="l"/>
              </a:tabLst>
            </a:pPr>
            <a:r>
              <a:rPr lang="en-US" sz="2400" b="1">
                <a:solidFill>
                  <a:schemeClr val="hlink"/>
                </a:solidFill>
              </a:rPr>
              <a:t>}</a:t>
            </a:r>
          </a:p>
          <a:p>
            <a:pPr marL="228600" indent="-228600">
              <a:lnSpc>
                <a:spcPct val="100000"/>
              </a:lnSpc>
              <a:spcBef>
                <a:spcPct val="0"/>
              </a:spcBef>
              <a:buFontTx/>
              <a:buNone/>
              <a:tabLst>
                <a:tab pos="228600" algn="l"/>
                <a:tab pos="465138" algn="l"/>
              </a:tabLst>
            </a:pPr>
            <a:r>
              <a:rPr lang="en-US" sz="2400" b="1">
                <a:solidFill>
                  <a:schemeClr val="hlink"/>
                </a:solidFill>
              </a:rPr>
              <a:t>int main()</a:t>
            </a:r>
          </a:p>
          <a:p>
            <a:pPr marL="228600" indent="-228600">
              <a:lnSpc>
                <a:spcPct val="100000"/>
              </a:lnSpc>
              <a:spcBef>
                <a:spcPct val="0"/>
              </a:spcBef>
              <a:buFontTx/>
              <a:buNone/>
              <a:tabLst>
                <a:tab pos="228600" algn="l"/>
                <a:tab pos="465138" algn="l"/>
              </a:tabLst>
            </a:pPr>
            <a:r>
              <a:rPr lang="en-US" sz="2400" b="1">
                <a:solidFill>
                  <a:schemeClr val="hlink"/>
                </a:solidFill>
              </a:rPr>
              <a:t>{	CubicEquation  MyEqs[10];  //declare 10 objects (cubic equations)</a:t>
            </a:r>
          </a:p>
          <a:p>
            <a:pPr marL="228600" indent="-228600">
              <a:lnSpc>
                <a:spcPct val="100000"/>
              </a:lnSpc>
              <a:spcBef>
                <a:spcPct val="0"/>
              </a:spcBef>
              <a:buFontTx/>
              <a:buNone/>
              <a:tabLst>
                <a:tab pos="228600" algn="l"/>
                <a:tab pos="465138" algn="l"/>
              </a:tabLst>
            </a:pPr>
            <a:r>
              <a:rPr lang="en-US" sz="2400" b="1">
                <a:solidFill>
                  <a:schemeClr val="hlink"/>
                </a:solidFill>
              </a:rPr>
              <a:t>						     //or 40 data members </a:t>
            </a: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txBox="1">
            <a:spLocks noGrp="1"/>
          </p:cNvSpPr>
          <p:nvPr/>
        </p:nvSpPr>
        <p:spPr>
          <a:xfrm>
            <a:off x="8432800" y="0"/>
            <a:ext cx="711200" cy="254000"/>
          </a:xfrm>
          <a:prstGeom prst="rect">
            <a:avLst/>
          </a:prstGeom>
          <a:noFill/>
        </p:spPr>
        <p:txBody>
          <a:bodyPr anchor="ctr"/>
          <a:lstStyle/>
          <a:p>
            <a:pPr algn="r">
              <a:lnSpc>
                <a:spcPct val="100000"/>
              </a:lnSpc>
              <a:spcBef>
                <a:spcPct val="0"/>
              </a:spcBef>
              <a:buFontTx/>
              <a:buNone/>
              <a:defRPr/>
            </a:pPr>
            <a:fld id="{250FC06C-80AC-4C19-A603-5F43C0B99ED1}" type="slidenum">
              <a:rPr lang="en-US" sz="1200">
                <a:solidFill>
                  <a:schemeClr val="tx1">
                    <a:tint val="75000"/>
                  </a:schemeClr>
                </a:solidFill>
                <a:latin typeface="Times New Roman" charset="0"/>
              </a:rPr>
              <a:pPr algn="r">
                <a:lnSpc>
                  <a:spcPct val="100000"/>
                </a:lnSpc>
                <a:spcBef>
                  <a:spcPct val="0"/>
                </a:spcBef>
                <a:buFontTx/>
                <a:buNone/>
                <a:defRPr/>
              </a:pPr>
              <a:t>43</a:t>
            </a:fld>
            <a:endParaRPr lang="en-US" sz="1200" dirty="0">
              <a:solidFill>
                <a:schemeClr val="tx1">
                  <a:tint val="75000"/>
                </a:schemeClr>
              </a:solidFill>
              <a:latin typeface="Times New Roman" charset="0"/>
            </a:endParaRPr>
          </a:p>
        </p:txBody>
      </p:sp>
      <p:sp>
        <p:nvSpPr>
          <p:cNvPr id="46083" name="Text Box 4"/>
          <p:cNvSpPr txBox="1">
            <a:spLocks noChangeArrowheads="1"/>
          </p:cNvSpPr>
          <p:nvPr/>
        </p:nvSpPr>
        <p:spPr bwMode="auto">
          <a:xfrm>
            <a:off x="0" y="0"/>
            <a:ext cx="5939942" cy="2554545"/>
          </a:xfrm>
          <a:prstGeom prst="rect">
            <a:avLst/>
          </a:prstGeom>
          <a:noFill/>
          <a:ln w="12700">
            <a:noFill/>
            <a:miter lim="800000"/>
            <a:headEnd type="none" w="sm" len="sm"/>
            <a:tailEnd type="none" w="sm" len="sm"/>
          </a:ln>
        </p:spPr>
        <p:txBody>
          <a:bodyPr wrap="square">
            <a:spAutoFit/>
          </a:bodyPr>
          <a:lstStyle/>
          <a:p>
            <a:pPr marL="228600" indent="-228600">
              <a:lnSpc>
                <a:spcPct val="100000"/>
              </a:lnSpc>
              <a:spcBef>
                <a:spcPct val="0"/>
              </a:spcBef>
              <a:buFontTx/>
              <a:buNone/>
              <a:tabLst>
                <a:tab pos="228600" algn="l"/>
                <a:tab pos="465138" algn="l"/>
              </a:tabLst>
            </a:pPr>
            <a:r>
              <a:rPr lang="en-US" sz="2800" b="1" u="sng" dirty="0">
                <a:solidFill>
                  <a:schemeClr val="hlink"/>
                </a:solidFill>
              </a:rPr>
              <a:t>Array of objects using class Vehicle</a:t>
            </a:r>
          </a:p>
          <a:p>
            <a:pPr marL="228600" indent="-228600">
              <a:lnSpc>
                <a:spcPct val="100000"/>
              </a:lnSpc>
              <a:spcBef>
                <a:spcPct val="0"/>
              </a:spcBef>
              <a:buFontTx/>
              <a:buChar char="•"/>
              <a:tabLst>
                <a:tab pos="228600" algn="l"/>
                <a:tab pos="465138" algn="l"/>
              </a:tabLst>
            </a:pPr>
            <a:r>
              <a:rPr lang="en-US" sz="2200" dirty="0" smtClean="0"/>
              <a:t>The </a:t>
            </a:r>
            <a:r>
              <a:rPr lang="en-US" sz="2200" dirty="0"/>
              <a:t>following </a:t>
            </a:r>
            <a:r>
              <a:rPr lang="en-US" sz="2200" dirty="0" smtClean="0"/>
              <a:t>example </a:t>
            </a:r>
            <a:r>
              <a:rPr lang="en-US" sz="2200" dirty="0"/>
              <a:t>creates </a:t>
            </a:r>
            <a:r>
              <a:rPr lang="en-US" sz="2200" b="1" dirty="0">
                <a:solidFill>
                  <a:schemeClr val="hlink"/>
                </a:solidFill>
              </a:rPr>
              <a:t>class Vehicle</a:t>
            </a:r>
            <a:r>
              <a:rPr lang="en-US" sz="2200" dirty="0"/>
              <a:t> and calculates the distance a vehicle would travel given the initial velocity, acceleration, and travel time.</a:t>
            </a:r>
          </a:p>
          <a:p>
            <a:pPr marL="228600" indent="-228600">
              <a:lnSpc>
                <a:spcPct val="100000"/>
              </a:lnSpc>
              <a:spcBef>
                <a:spcPct val="0"/>
              </a:spcBef>
              <a:buFontTx/>
              <a:buChar char="•"/>
              <a:tabLst>
                <a:tab pos="228600" algn="l"/>
                <a:tab pos="465138" algn="l"/>
              </a:tabLst>
            </a:pPr>
            <a:r>
              <a:rPr lang="en-US" sz="2200" dirty="0"/>
              <a:t>An array of three </a:t>
            </a:r>
            <a:r>
              <a:rPr lang="en-US" sz="2200" dirty="0" smtClean="0"/>
              <a:t>objects, truck[3], </a:t>
            </a:r>
            <a:r>
              <a:rPr lang="en-US" sz="2200" dirty="0"/>
              <a:t>is created in the main function representing three vehicles.</a:t>
            </a:r>
          </a:p>
        </p:txBody>
      </p:sp>
      <p:pic>
        <p:nvPicPr>
          <p:cNvPr id="46084" name="Picture 4"/>
          <p:cNvPicPr>
            <a:picLocks noChangeAspect="1" noChangeArrowheads="1"/>
          </p:cNvPicPr>
          <p:nvPr/>
        </p:nvPicPr>
        <p:blipFill>
          <a:blip r:embed="rId3" cstate="print"/>
          <a:srcRect l="17245" t="18210" r="32986" b="52623"/>
          <a:stretch>
            <a:fillRect/>
          </a:stretch>
        </p:blipFill>
        <p:spPr bwMode="auto">
          <a:xfrm>
            <a:off x="1" y="2847557"/>
            <a:ext cx="9125090" cy="4010443"/>
          </a:xfrm>
          <a:prstGeom prst="rect">
            <a:avLst/>
          </a:prstGeom>
          <a:noFill/>
          <a:ln w="28575" algn="ctr">
            <a:solidFill>
              <a:schemeClr val="hlink"/>
            </a:solidFill>
            <a:miter lim="800000"/>
            <a:headEnd/>
            <a:tailEnd/>
          </a:ln>
        </p:spPr>
      </p:pic>
      <p:graphicFrame>
        <p:nvGraphicFramePr>
          <p:cNvPr id="5" name="Group 48"/>
          <p:cNvGraphicFramePr>
            <a:graphicFrameLocks noGrp="1"/>
          </p:cNvGraphicFramePr>
          <p:nvPr>
            <p:extLst>
              <p:ext uri="{D42A27DB-BD31-4B8C-83A1-F6EECF244321}">
                <p14:modId xmlns:p14="http://schemas.microsoft.com/office/powerpoint/2010/main" val="3257587173"/>
              </p:ext>
            </p:extLst>
          </p:nvPr>
        </p:nvGraphicFramePr>
        <p:xfrm>
          <a:off x="6459323" y="315275"/>
          <a:ext cx="2665768" cy="3899039"/>
        </p:xfrm>
        <a:graphic>
          <a:graphicData uri="http://schemas.openxmlformats.org/drawingml/2006/table">
            <a:tbl>
              <a:tblPr/>
              <a:tblGrid>
                <a:gridCol w="2665768"/>
              </a:tblGrid>
              <a:tr h="849631">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000" b="0" i="0" u="sng" strike="noStrike" cap="none" normalizeH="0" baseline="0" dirty="0" smtClean="0">
                          <a:ln>
                            <a:noFill/>
                          </a:ln>
                          <a:solidFill>
                            <a:schemeClr val="tx1"/>
                          </a:solidFill>
                          <a:effectLst/>
                          <a:latin typeface="Times New Roman" pitchFamily="18" charset="0"/>
                        </a:rPr>
                        <a:t>Class Name</a:t>
                      </a:r>
                      <a:r>
                        <a:rPr kumimoji="0" lang="en-US" sz="2000" b="0" i="0" u="none" strike="noStrike" cap="none" normalizeH="0" baseline="0" dirty="0" smtClean="0">
                          <a:ln>
                            <a:noFill/>
                          </a:ln>
                          <a:solidFill>
                            <a:schemeClr val="tx1"/>
                          </a:solidFill>
                          <a:effectLst/>
                          <a:latin typeface="Times New Roman" pitchFamily="18" charset="0"/>
                        </a:rPr>
                        <a:t>:</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000" b="1" i="0" u="none" strike="noStrike" cap="none" normalizeH="0" baseline="0" dirty="0" smtClean="0">
                          <a:ln>
                            <a:noFill/>
                          </a:ln>
                          <a:solidFill>
                            <a:schemeClr val="hlink"/>
                          </a:solidFill>
                          <a:effectLst/>
                          <a:latin typeface="Times New Roman" pitchFamily="18" charset="0"/>
                        </a:rPr>
                        <a:t>Vehicle</a:t>
                      </a:r>
                      <a:endParaRPr kumimoji="0" lang="en-US" sz="2000" b="1" i="0" u="none" strike="noStrike" cap="none" normalizeH="0" baseline="0" dirty="0" smtClean="0">
                        <a:ln>
                          <a:noFill/>
                        </a:ln>
                        <a:solidFill>
                          <a:srgbClr val="FF0000"/>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524704">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000" b="0" i="0" u="sng" strike="noStrike" cap="none" normalizeH="0" baseline="0" dirty="0" smtClean="0">
                          <a:ln>
                            <a:noFill/>
                          </a:ln>
                          <a:solidFill>
                            <a:schemeClr val="tx1"/>
                          </a:solidFill>
                          <a:effectLst/>
                          <a:latin typeface="Times New Roman" pitchFamily="18" charset="0"/>
                        </a:rPr>
                        <a:t>Data Members</a:t>
                      </a:r>
                      <a:r>
                        <a:rPr kumimoji="0" lang="en-US" sz="2000" b="0" i="0" u="none" strike="noStrike" cap="none" normalizeH="0" baseline="0" dirty="0" smtClean="0">
                          <a:ln>
                            <a:noFill/>
                          </a:ln>
                          <a:solidFill>
                            <a:schemeClr val="tx1"/>
                          </a:solidFill>
                          <a:effectLst/>
                          <a:latin typeface="Times New Roman" pitchFamily="18" charset="0"/>
                        </a:rPr>
                        <a:t>:</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000" b="1" i="0" u="none" strike="noStrike" cap="none" normalizeH="0" baseline="0" dirty="0" err="1" smtClean="0">
                          <a:ln>
                            <a:noFill/>
                          </a:ln>
                          <a:solidFill>
                            <a:schemeClr val="hlink"/>
                          </a:solidFill>
                          <a:effectLst/>
                          <a:latin typeface="Times New Roman" pitchFamily="18" charset="0"/>
                        </a:rPr>
                        <a:t>vo</a:t>
                      </a:r>
                      <a:r>
                        <a:rPr kumimoji="0" lang="en-US" sz="2000" b="1" i="0" u="none" strike="noStrike" cap="none" normalizeH="0" baseline="0" dirty="0" smtClean="0">
                          <a:ln>
                            <a:noFill/>
                          </a:ln>
                          <a:solidFill>
                            <a:schemeClr val="hlink"/>
                          </a:solidFill>
                          <a:effectLst/>
                          <a:latin typeface="Times New Roman" pitchFamily="18" charset="0"/>
                        </a:rPr>
                        <a:t>: double</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000" b="1" i="0" u="none" strike="noStrike" cap="none" normalizeH="0" baseline="0" dirty="0" smtClean="0">
                          <a:ln>
                            <a:noFill/>
                          </a:ln>
                          <a:solidFill>
                            <a:schemeClr val="hlink"/>
                          </a:solidFill>
                          <a:effectLst/>
                          <a:latin typeface="Times New Roman" pitchFamily="18" charset="0"/>
                        </a:rPr>
                        <a:t>a: double</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000" b="1" i="0" u="none" strike="noStrike" cap="none" normalizeH="0" baseline="0" dirty="0" smtClean="0">
                          <a:ln>
                            <a:noFill/>
                          </a:ln>
                          <a:solidFill>
                            <a:schemeClr val="hlink"/>
                          </a:solidFill>
                          <a:effectLst/>
                          <a:latin typeface="Times New Roman" pitchFamily="18" charset="0"/>
                        </a:rPr>
                        <a:t>t: double</a:t>
                      </a:r>
                      <a:endParaRPr kumimoji="0" lang="en-US" sz="2000" b="1" i="0" u="none" strike="noStrike" cap="none" normalizeH="0" baseline="0" dirty="0" smtClean="0">
                        <a:ln>
                          <a:noFill/>
                        </a:ln>
                        <a:solidFill>
                          <a:srgbClr val="FF0000"/>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524704">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000" b="0" i="0" u="sng" strike="noStrike" cap="none" normalizeH="0" baseline="0" dirty="0" smtClean="0">
                          <a:ln>
                            <a:noFill/>
                          </a:ln>
                          <a:solidFill>
                            <a:schemeClr val="tx1"/>
                          </a:solidFill>
                          <a:effectLst/>
                          <a:latin typeface="Times New Roman" pitchFamily="18" charset="0"/>
                        </a:rPr>
                        <a:t>Member Functions</a:t>
                      </a:r>
                      <a:r>
                        <a:rPr kumimoji="0" lang="en-US" sz="2000" b="0" i="0" u="none" strike="noStrike" cap="none" normalizeH="0" baseline="0" dirty="0" smtClean="0">
                          <a:ln>
                            <a:noFill/>
                          </a:ln>
                          <a:solidFill>
                            <a:schemeClr val="tx1"/>
                          </a:solidFill>
                          <a:effectLst/>
                          <a:latin typeface="Times New Roman" pitchFamily="18" charset="0"/>
                        </a:rPr>
                        <a:t>:</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000" b="1" i="0" u="none" strike="noStrike" cap="none" normalizeH="0" baseline="0" dirty="0" smtClean="0">
                          <a:ln>
                            <a:noFill/>
                          </a:ln>
                          <a:solidFill>
                            <a:schemeClr val="hlink"/>
                          </a:solidFill>
                          <a:effectLst/>
                          <a:latin typeface="Times New Roman" pitchFamily="18" charset="0"/>
                        </a:rPr>
                        <a:t>+</a:t>
                      </a:r>
                      <a:r>
                        <a:rPr kumimoji="0" lang="en-US" sz="2000" b="1" i="0" u="none" strike="noStrike" cap="none" normalizeH="0" baseline="0" dirty="0" err="1" smtClean="0">
                          <a:ln>
                            <a:noFill/>
                          </a:ln>
                          <a:solidFill>
                            <a:schemeClr val="hlink"/>
                          </a:solidFill>
                          <a:effectLst/>
                          <a:latin typeface="Times New Roman" pitchFamily="18" charset="0"/>
                        </a:rPr>
                        <a:t>set_data</a:t>
                      </a:r>
                      <a:r>
                        <a:rPr kumimoji="0" lang="en-US" sz="2000" b="1" i="0" u="none" strike="noStrike" cap="none" normalizeH="0" baseline="0" dirty="0" smtClean="0">
                          <a:ln>
                            <a:noFill/>
                          </a:ln>
                          <a:solidFill>
                            <a:schemeClr val="hlink"/>
                          </a:solidFill>
                          <a:effectLst/>
                          <a:latin typeface="Times New Roman" pitchFamily="18" charset="0"/>
                        </a:rPr>
                        <a:t>( )</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000" b="1" i="0" u="none" strike="noStrike" cap="none" normalizeH="0" baseline="0" dirty="0" smtClean="0">
                          <a:ln>
                            <a:noFill/>
                          </a:ln>
                          <a:solidFill>
                            <a:schemeClr val="hlink"/>
                          </a:solidFill>
                          <a:effectLst/>
                          <a:latin typeface="Times New Roman" pitchFamily="18" charset="0"/>
                        </a:rPr>
                        <a:t>+</a:t>
                      </a:r>
                      <a:r>
                        <a:rPr kumimoji="0" lang="en-US" sz="2000" b="1" i="0" u="none" strike="noStrike" cap="none" normalizeH="0" baseline="0" dirty="0" err="1" smtClean="0">
                          <a:ln>
                            <a:noFill/>
                          </a:ln>
                          <a:solidFill>
                            <a:schemeClr val="hlink"/>
                          </a:solidFill>
                          <a:effectLst/>
                          <a:latin typeface="Times New Roman" pitchFamily="18" charset="0"/>
                        </a:rPr>
                        <a:t>calc_distance</a:t>
                      </a:r>
                      <a:r>
                        <a:rPr kumimoji="0" lang="en-US" sz="2000" b="1" i="0" u="none" strike="noStrike" cap="none" normalizeH="0" baseline="0" dirty="0" smtClean="0">
                          <a:ln>
                            <a:noFill/>
                          </a:ln>
                          <a:solidFill>
                            <a:schemeClr val="hlink"/>
                          </a:solidFill>
                          <a:effectLst/>
                          <a:latin typeface="Times New Roman" pitchFamily="18" charset="0"/>
                        </a:rPr>
                        <a:t>( )</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2000" b="1" i="0" u="none" strike="noStrike" cap="none" normalizeH="0" baseline="0" dirty="0" smtClean="0">
                          <a:ln>
                            <a:noFill/>
                          </a:ln>
                          <a:solidFill>
                            <a:schemeClr val="hlink"/>
                          </a:solidFill>
                          <a:effectLst/>
                          <a:latin typeface="Times New Roman" pitchFamily="18" charset="0"/>
                        </a:rPr>
                        <a:t>+</a:t>
                      </a:r>
                      <a:r>
                        <a:rPr kumimoji="0" lang="en-US" sz="2000" b="1" i="0" u="none" strike="noStrike" cap="none" normalizeH="0" baseline="0" dirty="0" err="1" smtClean="0">
                          <a:ln>
                            <a:noFill/>
                          </a:ln>
                          <a:solidFill>
                            <a:schemeClr val="hlink"/>
                          </a:solidFill>
                          <a:effectLst/>
                          <a:latin typeface="Times New Roman" pitchFamily="18" charset="0"/>
                        </a:rPr>
                        <a:t>show_distance</a:t>
                      </a:r>
                      <a:r>
                        <a:rPr kumimoji="0" lang="en-US" sz="2000" b="1" i="0" u="none" strike="noStrike" cap="none" normalizeH="0" baseline="0" dirty="0" smtClean="0">
                          <a:ln>
                            <a:noFill/>
                          </a:ln>
                          <a:solidFill>
                            <a:schemeClr val="hlink"/>
                          </a:solidFill>
                          <a:effectLst/>
                          <a:latin typeface="Times New Roman" pitchFamily="18" charset="0"/>
                        </a:rPr>
                        <a:t>( )</a:t>
                      </a:r>
                      <a:endParaRPr kumimoji="0" lang="en-US" sz="2000" b="1" i="0" u="none" strike="noStrike" cap="none" normalizeH="0" baseline="0" dirty="0" smtClean="0">
                        <a:ln>
                          <a:noFill/>
                        </a:ln>
                        <a:solidFill>
                          <a:srgbClr val="FF0000"/>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7" name="Rectangle 6"/>
          <p:cNvSpPr/>
          <p:nvPr/>
        </p:nvSpPr>
        <p:spPr>
          <a:xfrm>
            <a:off x="6653209" y="1344"/>
            <a:ext cx="1678665" cy="313932"/>
          </a:xfrm>
          <a:prstGeom prst="rect">
            <a:avLst/>
          </a:prstGeom>
        </p:spPr>
        <p:txBody>
          <a:bodyPr wrap="none">
            <a:spAutoFit/>
          </a:bodyPr>
          <a:lstStyle/>
          <a:p>
            <a:r>
              <a:rPr lang="en-US" b="1" i="1" dirty="0" smtClean="0"/>
              <a:t>Class diagram:</a:t>
            </a:r>
            <a:endParaRPr lang="en-US" b="1" i="1" dirty="0"/>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7" name="Picture 5"/>
          <p:cNvPicPr>
            <a:picLocks noChangeAspect="1" noChangeArrowheads="1"/>
          </p:cNvPicPr>
          <p:nvPr/>
        </p:nvPicPr>
        <p:blipFill>
          <a:blip r:embed="rId3" cstate="print"/>
          <a:srcRect l="17130" t="37808" r="31250" b="15279"/>
          <a:stretch>
            <a:fillRect/>
          </a:stretch>
        </p:blipFill>
        <p:spPr bwMode="auto">
          <a:xfrm>
            <a:off x="0" y="0"/>
            <a:ext cx="9144000" cy="6232525"/>
          </a:xfrm>
          <a:prstGeom prst="rect">
            <a:avLst/>
          </a:prstGeom>
          <a:noFill/>
          <a:ln w="28575" algn="ctr">
            <a:solidFill>
              <a:schemeClr val="hlink"/>
            </a:solidFill>
            <a:miter lim="800000"/>
            <a:headEnd/>
            <a:tailEnd/>
          </a:ln>
        </p:spPr>
      </p:pic>
      <p:sp>
        <p:nvSpPr>
          <p:cNvPr id="6" name="Slide Number Placeholder 5"/>
          <p:cNvSpPr txBox="1">
            <a:spLocks noGrp="1"/>
          </p:cNvSpPr>
          <p:nvPr/>
        </p:nvSpPr>
        <p:spPr>
          <a:xfrm>
            <a:off x="7010400" y="0"/>
            <a:ext cx="2133600" cy="241300"/>
          </a:xfrm>
          <a:prstGeom prst="rect">
            <a:avLst/>
          </a:prstGeom>
          <a:noFill/>
        </p:spPr>
        <p:txBody>
          <a:bodyPr anchor="ctr"/>
          <a:lstStyle/>
          <a:p>
            <a:pPr algn="r">
              <a:lnSpc>
                <a:spcPct val="100000"/>
              </a:lnSpc>
              <a:spcBef>
                <a:spcPct val="0"/>
              </a:spcBef>
              <a:buFontTx/>
              <a:buNone/>
              <a:defRPr/>
            </a:pPr>
            <a:fld id="{1848DD5A-88F3-4CDD-8F6D-C76F4B10C5E6}" type="slidenum">
              <a:rPr lang="en-US" sz="1200">
                <a:solidFill>
                  <a:schemeClr val="tx1">
                    <a:tint val="75000"/>
                  </a:schemeClr>
                </a:solidFill>
                <a:latin typeface="Times New Roman" charset="0"/>
              </a:rPr>
              <a:pPr algn="r">
                <a:lnSpc>
                  <a:spcPct val="100000"/>
                </a:lnSpc>
                <a:spcBef>
                  <a:spcPct val="0"/>
                </a:spcBef>
                <a:buFontTx/>
                <a:buNone/>
                <a:defRPr/>
              </a:pPr>
              <a:t>44</a:t>
            </a:fld>
            <a:endParaRPr lang="en-US" sz="1200" dirty="0">
              <a:solidFill>
                <a:schemeClr val="tx1">
                  <a:tint val="75000"/>
                </a:schemeClr>
              </a:solidFill>
              <a:latin typeface="Times New Roman" charset="0"/>
            </a:endParaRPr>
          </a:p>
        </p:txBody>
      </p:sp>
      <p:pic>
        <p:nvPicPr>
          <p:cNvPr id="47108" name="Picture 7"/>
          <p:cNvPicPr>
            <a:picLocks noChangeAspect="1" noChangeArrowheads="1"/>
          </p:cNvPicPr>
          <p:nvPr/>
        </p:nvPicPr>
        <p:blipFill>
          <a:blip r:embed="rId4" cstate="print"/>
          <a:srcRect l="764" t="11023" r="68161" b="71794"/>
          <a:stretch>
            <a:fillRect/>
          </a:stretch>
        </p:blipFill>
        <p:spPr bwMode="auto">
          <a:xfrm>
            <a:off x="5529263" y="5848350"/>
            <a:ext cx="3614737" cy="1009650"/>
          </a:xfrm>
          <a:prstGeom prst="rect">
            <a:avLst/>
          </a:prstGeom>
          <a:noFill/>
          <a:ln w="28575" algn="ctr">
            <a:solidFill>
              <a:schemeClr val="hlink"/>
            </a:solidFill>
            <a:miter lim="800000"/>
            <a:headEnd/>
            <a:tailEnd/>
          </a:ln>
        </p:spPr>
      </p:pic>
      <p:sp>
        <p:nvSpPr>
          <p:cNvPr id="47109" name="Text Box 4"/>
          <p:cNvSpPr txBox="1">
            <a:spLocks noChangeArrowheads="1"/>
          </p:cNvSpPr>
          <p:nvPr/>
        </p:nvSpPr>
        <p:spPr bwMode="auto">
          <a:xfrm>
            <a:off x="4198925" y="6232525"/>
            <a:ext cx="1330337" cy="707886"/>
          </a:xfrm>
          <a:prstGeom prst="rect">
            <a:avLst/>
          </a:prstGeom>
          <a:noFill/>
          <a:ln w="12700">
            <a:noFill/>
            <a:miter lim="800000"/>
            <a:headEnd type="none" w="sm" len="sm"/>
            <a:tailEnd type="none" w="sm" len="sm"/>
          </a:ln>
        </p:spPr>
        <p:txBody>
          <a:bodyPr wrap="square">
            <a:spAutoFit/>
          </a:bodyPr>
          <a:lstStyle/>
          <a:p>
            <a:pPr marL="228600" indent="-228600">
              <a:lnSpc>
                <a:spcPct val="100000"/>
              </a:lnSpc>
              <a:spcBef>
                <a:spcPct val="0"/>
              </a:spcBef>
              <a:buFontTx/>
              <a:buNone/>
              <a:tabLst>
                <a:tab pos="228600" algn="l"/>
                <a:tab pos="465138" algn="l"/>
              </a:tabLst>
            </a:pPr>
            <a:r>
              <a:rPr lang="en-US" sz="2000" b="1" i="1" dirty="0" smtClean="0">
                <a:solidFill>
                  <a:schemeClr val="hlink"/>
                </a:solidFill>
              </a:rPr>
              <a:t>Program</a:t>
            </a:r>
          </a:p>
          <a:p>
            <a:pPr marL="228600" indent="-228600">
              <a:lnSpc>
                <a:spcPct val="100000"/>
              </a:lnSpc>
              <a:spcBef>
                <a:spcPct val="0"/>
              </a:spcBef>
              <a:buFontTx/>
              <a:buNone/>
              <a:tabLst>
                <a:tab pos="228600" algn="l"/>
                <a:tab pos="465138" algn="l"/>
              </a:tabLst>
            </a:pPr>
            <a:r>
              <a:rPr lang="en-US" sz="2000" b="1" i="1" dirty="0" smtClean="0">
                <a:solidFill>
                  <a:schemeClr val="hlink"/>
                </a:solidFill>
              </a:rPr>
              <a:t>output</a:t>
            </a:r>
            <a:r>
              <a:rPr lang="en-US" sz="2000" b="1" i="1" dirty="0">
                <a:solidFill>
                  <a:schemeClr val="hlink"/>
                </a:solidFill>
              </a:rPr>
              <a:t>:</a:t>
            </a:r>
          </a:p>
        </p:txBody>
      </p:sp>
      <p:sp>
        <p:nvSpPr>
          <p:cNvPr id="2" name="Rectangle 1"/>
          <p:cNvSpPr/>
          <p:nvPr/>
        </p:nvSpPr>
        <p:spPr>
          <a:xfrm>
            <a:off x="1" y="6232525"/>
            <a:ext cx="2728570" cy="523220"/>
          </a:xfrm>
          <a:prstGeom prst="rect">
            <a:avLst/>
          </a:prstGeom>
        </p:spPr>
        <p:txBody>
          <a:bodyPr wrap="square">
            <a:spAutoFit/>
          </a:bodyPr>
          <a:lstStyle/>
          <a:p>
            <a:pPr>
              <a:lnSpc>
                <a:spcPct val="100000"/>
              </a:lnSpc>
              <a:spcBef>
                <a:spcPct val="0"/>
              </a:spcBef>
              <a:buFontTx/>
              <a:buNone/>
              <a:tabLst>
                <a:tab pos="285750" algn="l"/>
                <a:tab pos="465138" algn="l"/>
              </a:tabLst>
            </a:pPr>
            <a:r>
              <a:rPr lang="en-US" sz="1400" u="sng" dirty="0"/>
              <a:t>Reference:</a:t>
            </a:r>
            <a:r>
              <a:rPr lang="en-US" sz="1400" dirty="0"/>
              <a:t>  Section 9.6 in </a:t>
            </a:r>
            <a:r>
              <a:rPr lang="en-US" sz="1400" u="sng" dirty="0"/>
              <a:t>Programming in C++</a:t>
            </a:r>
            <a:r>
              <a:rPr lang="en-US" sz="1400" dirty="0"/>
              <a:t> by </a:t>
            </a:r>
            <a:r>
              <a:rPr lang="en-US" sz="1400" dirty="0" err="1"/>
              <a:t>D’Orazzio</a:t>
            </a:r>
            <a:endParaRPr lang="en-US" sz="1400" dirty="0"/>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txBox="1">
            <a:spLocks noGrp="1"/>
          </p:cNvSpPr>
          <p:nvPr/>
        </p:nvSpPr>
        <p:spPr>
          <a:xfrm>
            <a:off x="6846888" y="6413500"/>
            <a:ext cx="2133600" cy="241300"/>
          </a:xfrm>
          <a:prstGeom prst="rect">
            <a:avLst/>
          </a:prstGeom>
          <a:noFill/>
        </p:spPr>
        <p:txBody>
          <a:bodyPr anchor="ctr"/>
          <a:lstStyle/>
          <a:p>
            <a:pPr algn="r">
              <a:lnSpc>
                <a:spcPct val="100000"/>
              </a:lnSpc>
              <a:spcBef>
                <a:spcPct val="0"/>
              </a:spcBef>
              <a:buFontTx/>
              <a:buNone/>
              <a:defRPr/>
            </a:pPr>
            <a:fld id="{EC14C5AA-CB19-4B3B-812A-6ECCF7994F68}" type="slidenum">
              <a:rPr lang="en-US" sz="1200">
                <a:solidFill>
                  <a:schemeClr val="tx1">
                    <a:tint val="75000"/>
                  </a:schemeClr>
                </a:solidFill>
                <a:latin typeface="Times New Roman" charset="0"/>
              </a:rPr>
              <a:pPr algn="r">
                <a:lnSpc>
                  <a:spcPct val="100000"/>
                </a:lnSpc>
                <a:spcBef>
                  <a:spcPct val="0"/>
                </a:spcBef>
                <a:buFontTx/>
                <a:buNone/>
                <a:defRPr/>
              </a:pPr>
              <a:t>45</a:t>
            </a:fld>
            <a:endParaRPr lang="en-US" sz="1200">
              <a:solidFill>
                <a:schemeClr val="tx1">
                  <a:tint val="75000"/>
                </a:schemeClr>
              </a:solidFill>
              <a:latin typeface="Times New Roman" charset="0"/>
            </a:endParaRPr>
          </a:p>
        </p:txBody>
      </p:sp>
      <p:sp>
        <p:nvSpPr>
          <p:cNvPr id="48131" name="Text Box 4"/>
          <p:cNvSpPr txBox="1">
            <a:spLocks noChangeArrowheads="1"/>
          </p:cNvSpPr>
          <p:nvPr/>
        </p:nvSpPr>
        <p:spPr bwMode="auto">
          <a:xfrm>
            <a:off x="0" y="0"/>
            <a:ext cx="9144000" cy="1979613"/>
          </a:xfrm>
          <a:prstGeom prst="rect">
            <a:avLst/>
          </a:prstGeom>
          <a:noFill/>
          <a:ln w="12700">
            <a:noFill/>
            <a:miter lim="800000"/>
            <a:headEnd type="none" w="sm" len="sm"/>
            <a:tailEnd type="none" w="sm" len="sm"/>
          </a:ln>
        </p:spPr>
        <p:txBody>
          <a:bodyPr>
            <a:spAutoFit/>
          </a:bodyPr>
          <a:lstStyle/>
          <a:p>
            <a:pPr>
              <a:lnSpc>
                <a:spcPct val="100000"/>
              </a:lnSpc>
              <a:spcBef>
                <a:spcPct val="0"/>
              </a:spcBef>
              <a:buFontTx/>
              <a:buNone/>
              <a:tabLst>
                <a:tab pos="342900" algn="l"/>
                <a:tab pos="465138" algn="l"/>
              </a:tabLst>
            </a:pPr>
            <a:r>
              <a:rPr lang="en-US" sz="2800" b="1" u="sng">
                <a:solidFill>
                  <a:schemeClr val="hlink"/>
                </a:solidFill>
              </a:rPr>
              <a:t>Array of Objects using class Vehicle – Illustration</a:t>
            </a:r>
          </a:p>
          <a:p>
            <a:pPr>
              <a:lnSpc>
                <a:spcPct val="100000"/>
              </a:lnSpc>
              <a:spcBef>
                <a:spcPct val="0"/>
              </a:spcBef>
              <a:buFontTx/>
              <a:buNone/>
              <a:tabLst>
                <a:tab pos="342900" algn="l"/>
                <a:tab pos="465138" algn="l"/>
              </a:tabLst>
            </a:pPr>
            <a:r>
              <a:rPr lang="en-US" sz="2400"/>
              <a:t>The last example used an array of three objects of class Vehicle.  Each object has its own set of data members as illustrated below.</a:t>
            </a:r>
          </a:p>
          <a:p>
            <a:pPr>
              <a:lnSpc>
                <a:spcPct val="100000"/>
              </a:lnSpc>
              <a:spcBef>
                <a:spcPct val="0"/>
              </a:spcBef>
              <a:buFontTx/>
              <a:buNone/>
              <a:tabLst>
                <a:tab pos="342900" algn="l"/>
                <a:tab pos="465138" algn="l"/>
              </a:tabLst>
            </a:pPr>
            <a:r>
              <a:rPr lang="en-US" sz="2400"/>
              <a:t>Note that (3 objects)(4 data members/object) = 12 total data members.</a:t>
            </a:r>
          </a:p>
          <a:p>
            <a:pPr>
              <a:lnSpc>
                <a:spcPct val="100000"/>
              </a:lnSpc>
              <a:spcBef>
                <a:spcPct val="0"/>
              </a:spcBef>
              <a:buFontTx/>
              <a:buNone/>
              <a:tabLst>
                <a:tab pos="342900" algn="l"/>
                <a:tab pos="465138" algn="l"/>
              </a:tabLst>
            </a:pPr>
            <a:r>
              <a:rPr lang="en-US" sz="2400"/>
              <a:t>We aren’t concerned with the addresses here. </a:t>
            </a:r>
          </a:p>
        </p:txBody>
      </p:sp>
      <p:pic>
        <p:nvPicPr>
          <p:cNvPr id="48132" name="Picture 6" descr="scan001001"/>
          <p:cNvPicPr>
            <a:picLocks noChangeAspect="1" noChangeArrowheads="1"/>
          </p:cNvPicPr>
          <p:nvPr/>
        </p:nvPicPr>
        <p:blipFill>
          <a:blip r:embed="rId3" cstate="print"/>
          <a:srcRect l="34589" t="27914" r="13412" b="48558"/>
          <a:stretch>
            <a:fillRect/>
          </a:stretch>
        </p:blipFill>
        <p:spPr bwMode="auto">
          <a:xfrm>
            <a:off x="0" y="2009775"/>
            <a:ext cx="7793038" cy="48482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91F7A091-A549-4B14-B77F-E3BC38F0DB7E}" type="slidenum">
              <a:rPr lang="en-US"/>
              <a:pPr>
                <a:defRPr/>
              </a:pPr>
              <a:t>5</a:t>
            </a:fld>
            <a:endParaRPr lang="en-US"/>
          </a:p>
        </p:txBody>
      </p:sp>
      <p:sp>
        <p:nvSpPr>
          <p:cNvPr id="5" name="Slide Number Placeholder 5"/>
          <p:cNvSpPr txBox="1">
            <a:spLocks noGrp="1"/>
          </p:cNvSpPr>
          <p:nvPr/>
        </p:nvSpPr>
        <p:spPr>
          <a:xfrm>
            <a:off x="6553200" y="6356350"/>
            <a:ext cx="2133600" cy="365125"/>
          </a:xfrm>
          <a:prstGeom prst="rect">
            <a:avLst/>
          </a:prstGeom>
          <a:noFill/>
        </p:spPr>
        <p:txBody>
          <a:bodyPr anchor="ctr"/>
          <a:lstStyle/>
          <a:p>
            <a:pPr algn="r">
              <a:lnSpc>
                <a:spcPct val="100000"/>
              </a:lnSpc>
              <a:spcBef>
                <a:spcPct val="0"/>
              </a:spcBef>
              <a:buFontTx/>
              <a:buNone/>
              <a:defRPr/>
            </a:pPr>
            <a:fld id="{6021DAA5-4EDB-4C8F-AD12-5637EDD55641}" type="slidenum">
              <a:rPr lang="en-US" sz="1200">
                <a:solidFill>
                  <a:schemeClr val="tx1">
                    <a:tint val="75000"/>
                  </a:schemeClr>
                </a:solidFill>
                <a:latin typeface="Times New Roman" charset="0"/>
              </a:rPr>
              <a:pPr algn="r">
                <a:lnSpc>
                  <a:spcPct val="100000"/>
                </a:lnSpc>
                <a:spcBef>
                  <a:spcPct val="0"/>
                </a:spcBef>
                <a:buFontTx/>
                <a:buNone/>
                <a:defRPr/>
              </a:pPr>
              <a:t>5</a:t>
            </a:fld>
            <a:endParaRPr lang="en-US" sz="1200">
              <a:solidFill>
                <a:schemeClr val="tx1">
                  <a:tint val="75000"/>
                </a:schemeClr>
              </a:solidFill>
              <a:latin typeface="Times New Roman" charset="0"/>
            </a:endParaRPr>
          </a:p>
        </p:txBody>
      </p:sp>
      <p:sp>
        <p:nvSpPr>
          <p:cNvPr id="8196" name="Text Box 4"/>
          <p:cNvSpPr txBox="1">
            <a:spLocks noChangeArrowheads="1"/>
          </p:cNvSpPr>
          <p:nvPr/>
        </p:nvSpPr>
        <p:spPr bwMode="auto">
          <a:xfrm>
            <a:off x="0" y="0"/>
            <a:ext cx="9144000" cy="5293757"/>
          </a:xfrm>
          <a:prstGeom prst="rect">
            <a:avLst/>
          </a:prstGeom>
          <a:noFill/>
          <a:ln w="12700">
            <a:solidFill>
              <a:schemeClr val="accent1"/>
            </a:solidFill>
            <a:miter lim="800000"/>
            <a:headEnd type="none" w="sm" len="sm"/>
            <a:tailEnd type="none" w="sm" len="sm"/>
          </a:ln>
        </p:spPr>
        <p:txBody>
          <a:bodyPr>
            <a:spAutoFit/>
          </a:bodyPr>
          <a:lstStyle/>
          <a:p>
            <a:pPr marL="228600" indent="-228600">
              <a:lnSpc>
                <a:spcPct val="100000"/>
              </a:lnSpc>
              <a:spcBef>
                <a:spcPct val="0"/>
              </a:spcBef>
              <a:buFontTx/>
              <a:buNone/>
              <a:tabLst>
                <a:tab pos="465138" algn="l"/>
              </a:tabLst>
            </a:pPr>
            <a:r>
              <a:rPr lang="en-US" sz="2600" b="1" u="sng" dirty="0">
                <a:solidFill>
                  <a:schemeClr val="hlink"/>
                </a:solidFill>
              </a:rPr>
              <a:t>Abstract Data Types (ADTs) - continued</a:t>
            </a:r>
            <a:r>
              <a:rPr lang="en-US" sz="2600" b="1" i="1" dirty="0">
                <a:solidFill>
                  <a:schemeClr val="hlink"/>
                </a:solidFill>
              </a:rPr>
              <a:t> </a:t>
            </a:r>
          </a:p>
          <a:p>
            <a:pPr marL="228600" indent="-228600">
              <a:lnSpc>
                <a:spcPct val="100000"/>
              </a:lnSpc>
              <a:spcBef>
                <a:spcPct val="0"/>
              </a:spcBef>
              <a:buFont typeface="Arial" pitchFamily="34" charset="0"/>
              <a:buChar char="•"/>
              <a:tabLst>
                <a:tab pos="465138" algn="l"/>
              </a:tabLst>
            </a:pPr>
            <a:r>
              <a:rPr lang="en-US" sz="2400" dirty="0"/>
              <a:t>An </a:t>
            </a:r>
            <a:r>
              <a:rPr lang="en-US" sz="2400" b="1" i="1" dirty="0"/>
              <a:t>abstract data type (ADT) </a:t>
            </a:r>
            <a:r>
              <a:rPr lang="en-US" sz="2400" dirty="0"/>
              <a:t>is a </a:t>
            </a:r>
            <a:r>
              <a:rPr lang="en-US" sz="2400" b="1" i="1" dirty="0"/>
              <a:t>user-defined</a:t>
            </a:r>
            <a:r>
              <a:rPr lang="en-US" sz="2400" dirty="0"/>
              <a:t> type that defines both a type of data and the </a:t>
            </a:r>
            <a:r>
              <a:rPr lang="en-US" sz="2400" dirty="0" smtClean="0"/>
              <a:t>operations </a:t>
            </a:r>
            <a:r>
              <a:rPr lang="en-US" sz="2400" dirty="0"/>
              <a:t>that can be performed on it.</a:t>
            </a:r>
          </a:p>
          <a:p>
            <a:pPr marL="228600" indent="-228600">
              <a:lnSpc>
                <a:spcPct val="100000"/>
              </a:lnSpc>
              <a:spcBef>
                <a:spcPct val="0"/>
              </a:spcBef>
              <a:buFont typeface="Arial" pitchFamily="34" charset="0"/>
              <a:buChar char="•"/>
              <a:tabLst>
                <a:tab pos="465138" algn="l"/>
              </a:tabLst>
            </a:pPr>
            <a:r>
              <a:rPr lang="en-US" sz="2400" dirty="0"/>
              <a:t>There is an endless list of examples of abstract data types.  Here are a few:  </a:t>
            </a:r>
          </a:p>
          <a:p>
            <a:pPr marL="685800" lvl="1" indent="-228600">
              <a:lnSpc>
                <a:spcPct val="100000"/>
              </a:lnSpc>
              <a:spcBef>
                <a:spcPct val="0"/>
              </a:spcBef>
              <a:buFont typeface="Arial" pitchFamily="34" charset="0"/>
              <a:buChar char="•"/>
              <a:tabLst>
                <a:tab pos="465138" algn="l"/>
              </a:tabLst>
            </a:pPr>
            <a:r>
              <a:rPr lang="en-US" sz="2400" dirty="0"/>
              <a:t>Dates</a:t>
            </a:r>
          </a:p>
          <a:p>
            <a:pPr marL="685800" lvl="1" indent="-228600">
              <a:lnSpc>
                <a:spcPct val="100000"/>
              </a:lnSpc>
              <a:spcBef>
                <a:spcPct val="0"/>
              </a:spcBef>
              <a:buFont typeface="Arial" pitchFamily="34" charset="0"/>
              <a:buChar char="•"/>
              <a:tabLst>
                <a:tab pos="465138" algn="l"/>
              </a:tabLst>
            </a:pPr>
            <a:r>
              <a:rPr lang="en-US" sz="2400" dirty="0"/>
              <a:t>Complex numbers</a:t>
            </a:r>
          </a:p>
          <a:p>
            <a:pPr marL="685800" lvl="1" indent="-228600">
              <a:lnSpc>
                <a:spcPct val="100000"/>
              </a:lnSpc>
              <a:spcBef>
                <a:spcPct val="0"/>
              </a:spcBef>
              <a:buFont typeface="Arial" pitchFamily="34" charset="0"/>
              <a:buChar char="•"/>
              <a:tabLst>
                <a:tab pos="465138" algn="l"/>
              </a:tabLst>
            </a:pPr>
            <a:r>
              <a:rPr lang="en-US" sz="2400" dirty="0"/>
              <a:t>Points (</a:t>
            </a:r>
            <a:r>
              <a:rPr lang="en-US" sz="2400" dirty="0" err="1"/>
              <a:t>x,y,z</a:t>
            </a:r>
            <a:r>
              <a:rPr lang="en-US" sz="2400" dirty="0"/>
              <a:t>)</a:t>
            </a:r>
          </a:p>
          <a:p>
            <a:pPr marL="685800" lvl="1" indent="-228600">
              <a:lnSpc>
                <a:spcPct val="100000"/>
              </a:lnSpc>
              <a:spcBef>
                <a:spcPct val="0"/>
              </a:spcBef>
              <a:buFont typeface="Arial" pitchFamily="34" charset="0"/>
              <a:buChar char="•"/>
              <a:tabLst>
                <a:tab pos="465138" algn="l"/>
              </a:tabLst>
            </a:pPr>
            <a:r>
              <a:rPr lang="en-US" sz="2400" dirty="0"/>
              <a:t>Student information</a:t>
            </a:r>
          </a:p>
          <a:p>
            <a:pPr marL="685800" lvl="1" indent="-228600">
              <a:lnSpc>
                <a:spcPct val="100000"/>
              </a:lnSpc>
              <a:spcBef>
                <a:spcPct val="0"/>
              </a:spcBef>
              <a:buFont typeface="Arial" pitchFamily="34" charset="0"/>
              <a:buChar char="•"/>
              <a:tabLst>
                <a:tab pos="465138" algn="l"/>
              </a:tabLst>
            </a:pPr>
            <a:r>
              <a:rPr lang="en-US" sz="2400" dirty="0"/>
              <a:t>Cars</a:t>
            </a:r>
          </a:p>
          <a:p>
            <a:pPr marL="685800" lvl="1" indent="-228600">
              <a:lnSpc>
                <a:spcPct val="100000"/>
              </a:lnSpc>
              <a:spcBef>
                <a:spcPct val="0"/>
              </a:spcBef>
              <a:buFont typeface="Arial" pitchFamily="34" charset="0"/>
              <a:buChar char="•"/>
              <a:tabLst>
                <a:tab pos="465138" algn="l"/>
              </a:tabLst>
            </a:pPr>
            <a:r>
              <a:rPr lang="en-US" sz="2400" dirty="0"/>
              <a:t>Geometric </a:t>
            </a:r>
            <a:r>
              <a:rPr lang="en-US" sz="2400" dirty="0" smtClean="0"/>
              <a:t>shapes</a:t>
            </a:r>
            <a:endParaRPr lang="en-US" sz="2400" dirty="0"/>
          </a:p>
          <a:p>
            <a:pPr marL="685800" lvl="1" indent="-228600">
              <a:lnSpc>
                <a:spcPct val="100000"/>
              </a:lnSpc>
              <a:spcBef>
                <a:spcPct val="0"/>
              </a:spcBef>
              <a:buFont typeface="Arial" pitchFamily="34" charset="0"/>
              <a:buChar char="•"/>
              <a:tabLst>
                <a:tab pos="465138" algn="l"/>
              </a:tabLst>
            </a:pPr>
            <a:r>
              <a:rPr lang="en-US" sz="2400" dirty="0" smtClean="0"/>
              <a:t>Etc</a:t>
            </a:r>
          </a:p>
          <a:p>
            <a:pPr marL="685800" lvl="1" indent="-228600">
              <a:lnSpc>
                <a:spcPct val="100000"/>
              </a:lnSpc>
              <a:spcBef>
                <a:spcPct val="0"/>
              </a:spcBef>
              <a:tabLst>
                <a:tab pos="465138" algn="l"/>
              </a:tabLst>
            </a:pPr>
            <a:endParaRPr lang="en-US" sz="2400" dirty="0"/>
          </a:p>
          <a:p>
            <a:pPr marL="228600" indent="-228600">
              <a:lnSpc>
                <a:spcPct val="100000"/>
              </a:lnSpc>
              <a:spcBef>
                <a:spcPct val="0"/>
              </a:spcBef>
              <a:buFont typeface="Arial" pitchFamily="34" charset="0"/>
              <a:buChar char="•"/>
              <a:tabLst>
                <a:tab pos="465138" algn="l"/>
              </a:tabLst>
            </a:pPr>
            <a:r>
              <a:rPr lang="en-US" sz="2400" dirty="0"/>
              <a:t>In C++, an </a:t>
            </a:r>
            <a:r>
              <a:rPr lang="en-US" sz="2400" b="1" i="1" u="sng" dirty="0">
                <a:solidFill>
                  <a:srgbClr val="0000FF"/>
                </a:solidFill>
              </a:rPr>
              <a:t>abstract data type</a:t>
            </a:r>
            <a:r>
              <a:rPr lang="en-US" sz="2400" dirty="0"/>
              <a:t> is referred to as a </a:t>
            </a:r>
            <a:r>
              <a:rPr lang="en-US" sz="2400" b="1" i="1" u="sng" dirty="0">
                <a:solidFill>
                  <a:srgbClr val="0000FF"/>
                </a:solidFill>
              </a:rPr>
              <a:t>class</a:t>
            </a:r>
            <a:r>
              <a:rPr lang="en-US" sz="2400" dirty="0"/>
              <a:t>.</a:t>
            </a:r>
          </a:p>
        </p:txBody>
      </p:sp>
      <p:sp>
        <p:nvSpPr>
          <p:cNvPr id="4" name="Slide Number Placeholder 3"/>
          <p:cNvSpPr txBox="1">
            <a:spLocks noGrp="1"/>
          </p:cNvSpPr>
          <p:nvPr/>
        </p:nvSpPr>
        <p:spPr>
          <a:xfrm>
            <a:off x="6553200" y="6356350"/>
            <a:ext cx="2133600" cy="365125"/>
          </a:xfrm>
          <a:prstGeom prst="rect">
            <a:avLst/>
          </a:prstGeom>
          <a:noFill/>
        </p:spPr>
        <p:txBody>
          <a:bodyPr anchor="ctr"/>
          <a:lstStyle/>
          <a:p>
            <a:pPr algn="r">
              <a:lnSpc>
                <a:spcPct val="100000"/>
              </a:lnSpc>
              <a:spcBef>
                <a:spcPct val="0"/>
              </a:spcBef>
              <a:buFontTx/>
              <a:buNone/>
              <a:defRPr/>
            </a:pPr>
            <a:fld id="{9422BC70-6766-4165-9B1C-DABE41513158}" type="slidenum">
              <a:rPr lang="en-US" sz="1200">
                <a:solidFill>
                  <a:schemeClr val="tx1">
                    <a:tint val="75000"/>
                  </a:schemeClr>
                </a:solidFill>
                <a:latin typeface="Times New Roman" charset="0"/>
              </a:rPr>
              <a:pPr algn="r">
                <a:lnSpc>
                  <a:spcPct val="100000"/>
                </a:lnSpc>
                <a:spcBef>
                  <a:spcPct val="0"/>
                </a:spcBef>
                <a:buFontTx/>
                <a:buNone/>
                <a:defRPr/>
              </a:pPr>
              <a:t>5</a:t>
            </a:fld>
            <a:endParaRPr lang="en-US" sz="1200">
              <a:solidFill>
                <a:schemeClr val="tx1">
                  <a:tint val="75000"/>
                </a:schemeClr>
              </a:solidFill>
              <a:latin typeface="Times New Roman" charset="0"/>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768D3B6E-4BD5-4D13-A107-0CCBA0D3C1B6}" type="slidenum">
              <a:rPr lang="en-US"/>
              <a:pPr>
                <a:defRPr/>
              </a:pPr>
              <a:t>6</a:t>
            </a:fld>
            <a:endParaRPr lang="en-US"/>
          </a:p>
        </p:txBody>
      </p:sp>
      <p:sp>
        <p:nvSpPr>
          <p:cNvPr id="5" name="Slide Number Placeholder 5"/>
          <p:cNvSpPr txBox="1">
            <a:spLocks noGrp="1"/>
          </p:cNvSpPr>
          <p:nvPr/>
        </p:nvSpPr>
        <p:spPr>
          <a:xfrm>
            <a:off x="6553200" y="6356350"/>
            <a:ext cx="2133600" cy="365125"/>
          </a:xfrm>
          <a:prstGeom prst="rect">
            <a:avLst/>
          </a:prstGeom>
          <a:noFill/>
        </p:spPr>
        <p:txBody>
          <a:bodyPr anchor="ctr"/>
          <a:lstStyle/>
          <a:p>
            <a:pPr algn="r">
              <a:lnSpc>
                <a:spcPct val="100000"/>
              </a:lnSpc>
              <a:spcBef>
                <a:spcPct val="0"/>
              </a:spcBef>
              <a:buFontTx/>
              <a:buNone/>
              <a:defRPr/>
            </a:pPr>
            <a:fld id="{3DB40BDF-84BA-4701-B147-DF6C5408EBC5}" type="slidenum">
              <a:rPr lang="en-US" sz="1200">
                <a:solidFill>
                  <a:schemeClr val="tx1">
                    <a:tint val="75000"/>
                  </a:schemeClr>
                </a:solidFill>
                <a:latin typeface="Times New Roman" charset="0"/>
              </a:rPr>
              <a:pPr algn="r">
                <a:lnSpc>
                  <a:spcPct val="100000"/>
                </a:lnSpc>
                <a:spcBef>
                  <a:spcPct val="0"/>
                </a:spcBef>
                <a:buFontTx/>
                <a:buNone/>
                <a:defRPr/>
              </a:pPr>
              <a:t>6</a:t>
            </a:fld>
            <a:endParaRPr lang="en-US" sz="1200">
              <a:solidFill>
                <a:schemeClr val="tx1">
                  <a:tint val="75000"/>
                </a:schemeClr>
              </a:solidFill>
              <a:latin typeface="Times New Roman" charset="0"/>
            </a:endParaRPr>
          </a:p>
        </p:txBody>
      </p:sp>
      <p:sp>
        <p:nvSpPr>
          <p:cNvPr id="9220" name="Text Box 4"/>
          <p:cNvSpPr txBox="1">
            <a:spLocks noChangeArrowheads="1"/>
          </p:cNvSpPr>
          <p:nvPr/>
        </p:nvSpPr>
        <p:spPr bwMode="auto">
          <a:xfrm>
            <a:off x="0" y="0"/>
            <a:ext cx="9144000" cy="3044825"/>
          </a:xfrm>
          <a:prstGeom prst="rect">
            <a:avLst/>
          </a:prstGeom>
          <a:noFill/>
          <a:ln w="12700">
            <a:noFill/>
            <a:miter lim="800000"/>
            <a:headEnd type="none" w="sm" len="sm"/>
            <a:tailEnd type="none" w="sm" len="sm"/>
          </a:ln>
        </p:spPr>
        <p:txBody>
          <a:bodyPr>
            <a:spAutoFit/>
          </a:bodyPr>
          <a:lstStyle/>
          <a:p>
            <a:pPr marL="228600" indent="-228600">
              <a:lnSpc>
                <a:spcPct val="100000"/>
              </a:lnSpc>
              <a:spcBef>
                <a:spcPct val="0"/>
              </a:spcBef>
              <a:buFontTx/>
              <a:buNone/>
              <a:tabLst>
                <a:tab pos="465138" algn="l"/>
              </a:tabLst>
            </a:pPr>
            <a:r>
              <a:rPr lang="en-US" sz="2600" b="1" u="sng">
                <a:solidFill>
                  <a:schemeClr val="hlink"/>
                </a:solidFill>
              </a:rPr>
              <a:t>Structs and Classes</a:t>
            </a:r>
            <a:r>
              <a:rPr lang="en-US" sz="2600" b="1" i="1">
                <a:solidFill>
                  <a:schemeClr val="hlink"/>
                </a:solidFill>
              </a:rPr>
              <a:t> </a:t>
            </a:r>
          </a:p>
          <a:p>
            <a:pPr marL="228600" indent="-228600">
              <a:lnSpc>
                <a:spcPct val="100000"/>
              </a:lnSpc>
              <a:spcBef>
                <a:spcPct val="0"/>
              </a:spcBef>
              <a:buFont typeface="Arial" pitchFamily="34" charset="0"/>
              <a:buChar char="•"/>
              <a:tabLst>
                <a:tab pos="465138" algn="l"/>
              </a:tabLst>
            </a:pPr>
            <a:r>
              <a:rPr lang="en-US" sz="2400"/>
              <a:t>A </a:t>
            </a:r>
            <a:r>
              <a:rPr lang="en-US" sz="2400" b="1" u="sng">
                <a:solidFill>
                  <a:srgbClr val="0000FF"/>
                </a:solidFill>
              </a:rPr>
              <a:t>struct</a:t>
            </a:r>
            <a:r>
              <a:rPr lang="en-US" sz="2400"/>
              <a:t> is an older type of structure in the C language that represents a grouping of data, but not functions.  </a:t>
            </a:r>
          </a:p>
          <a:p>
            <a:pPr marL="228600" indent="-228600">
              <a:lnSpc>
                <a:spcPct val="100000"/>
              </a:lnSpc>
              <a:spcBef>
                <a:spcPct val="0"/>
              </a:spcBef>
              <a:buFont typeface="Arial" pitchFamily="34" charset="0"/>
              <a:buChar char="•"/>
              <a:tabLst>
                <a:tab pos="465138" algn="l"/>
              </a:tabLst>
            </a:pPr>
            <a:r>
              <a:rPr lang="en-US" sz="2400" b="1" u="sng">
                <a:solidFill>
                  <a:srgbClr val="0000FF"/>
                </a:solidFill>
              </a:rPr>
              <a:t>Structs</a:t>
            </a:r>
            <a:r>
              <a:rPr lang="en-US" sz="2400"/>
              <a:t> are still supported by C++, but have been largely replaced by the more powerful </a:t>
            </a:r>
            <a:r>
              <a:rPr lang="en-US" sz="2400" b="1" u="sng">
                <a:solidFill>
                  <a:srgbClr val="0000FF"/>
                </a:solidFill>
              </a:rPr>
              <a:t>class</a:t>
            </a:r>
            <a:r>
              <a:rPr lang="en-US" sz="2400"/>
              <a:t>.  A class represents a grouping of both data and functions.</a:t>
            </a:r>
          </a:p>
          <a:p>
            <a:pPr marL="228600" indent="-228600">
              <a:lnSpc>
                <a:spcPct val="100000"/>
              </a:lnSpc>
              <a:spcBef>
                <a:spcPct val="0"/>
              </a:spcBef>
              <a:buFont typeface="Arial" pitchFamily="34" charset="0"/>
              <a:buChar char="•"/>
              <a:tabLst>
                <a:tab pos="465138" algn="l"/>
              </a:tabLst>
            </a:pPr>
            <a:r>
              <a:rPr lang="en-US" sz="2400"/>
              <a:t>Some texts begin by defining structs and then move into classes.  </a:t>
            </a:r>
          </a:p>
          <a:p>
            <a:pPr marL="228600" indent="-228600">
              <a:lnSpc>
                <a:spcPct val="100000"/>
              </a:lnSpc>
              <a:spcBef>
                <a:spcPct val="0"/>
              </a:spcBef>
              <a:buFont typeface="Arial" pitchFamily="34" charset="0"/>
              <a:buChar char="•"/>
              <a:tabLst>
                <a:tab pos="465138" algn="l"/>
              </a:tabLst>
            </a:pPr>
            <a:r>
              <a:rPr lang="en-US" sz="2400"/>
              <a:t>We will bypass structs and begin with classes directly.</a:t>
            </a:r>
            <a:endParaRPr lang="en-US" sz="2400" b="1">
              <a:solidFill>
                <a:schemeClr val="hlink"/>
              </a:solidFill>
            </a:endParaRPr>
          </a:p>
        </p:txBody>
      </p:sp>
      <p:sp>
        <p:nvSpPr>
          <p:cNvPr id="4" name="Slide Number Placeholder 3"/>
          <p:cNvSpPr txBox="1">
            <a:spLocks noGrp="1"/>
          </p:cNvSpPr>
          <p:nvPr/>
        </p:nvSpPr>
        <p:spPr>
          <a:xfrm>
            <a:off x="6553200" y="6356350"/>
            <a:ext cx="2133600" cy="365125"/>
          </a:xfrm>
          <a:prstGeom prst="rect">
            <a:avLst/>
          </a:prstGeom>
          <a:noFill/>
        </p:spPr>
        <p:txBody>
          <a:bodyPr anchor="ctr"/>
          <a:lstStyle/>
          <a:p>
            <a:pPr algn="r">
              <a:lnSpc>
                <a:spcPct val="100000"/>
              </a:lnSpc>
              <a:spcBef>
                <a:spcPct val="0"/>
              </a:spcBef>
              <a:buFontTx/>
              <a:buNone/>
              <a:defRPr/>
            </a:pPr>
            <a:fld id="{90C11CF2-D8B2-4B0D-AF2C-7292478BF6B3}" type="slidenum">
              <a:rPr lang="en-US" sz="1200">
                <a:solidFill>
                  <a:schemeClr val="tx1">
                    <a:tint val="75000"/>
                  </a:schemeClr>
                </a:solidFill>
                <a:latin typeface="Times New Roman" charset="0"/>
              </a:rPr>
              <a:pPr algn="r">
                <a:lnSpc>
                  <a:spcPct val="100000"/>
                </a:lnSpc>
                <a:spcBef>
                  <a:spcPct val="0"/>
                </a:spcBef>
                <a:buFontTx/>
                <a:buNone/>
                <a:defRPr/>
              </a:pPr>
              <a:t>6</a:t>
            </a:fld>
            <a:endParaRPr lang="en-US" sz="1200">
              <a:solidFill>
                <a:schemeClr val="tx1">
                  <a:tint val="75000"/>
                </a:schemeClr>
              </a:solidFill>
              <a:latin typeface="Times New Roman" charset="0"/>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290EEBC4-684F-4FB1-9CEF-3F555B1DCA8B}" type="slidenum">
              <a:rPr lang="en-US"/>
              <a:pPr>
                <a:defRPr/>
              </a:pPr>
              <a:t>7</a:t>
            </a:fld>
            <a:endParaRPr lang="en-US"/>
          </a:p>
        </p:txBody>
      </p:sp>
      <p:sp>
        <p:nvSpPr>
          <p:cNvPr id="5" name="Slide Number Placeholder 5"/>
          <p:cNvSpPr txBox="1">
            <a:spLocks noGrp="1"/>
          </p:cNvSpPr>
          <p:nvPr/>
        </p:nvSpPr>
        <p:spPr>
          <a:xfrm>
            <a:off x="6553200" y="6356350"/>
            <a:ext cx="2133600" cy="365125"/>
          </a:xfrm>
          <a:prstGeom prst="rect">
            <a:avLst/>
          </a:prstGeom>
          <a:noFill/>
        </p:spPr>
        <p:txBody>
          <a:bodyPr anchor="ctr"/>
          <a:lstStyle/>
          <a:p>
            <a:pPr algn="r">
              <a:lnSpc>
                <a:spcPct val="100000"/>
              </a:lnSpc>
              <a:spcBef>
                <a:spcPct val="0"/>
              </a:spcBef>
              <a:buFontTx/>
              <a:buNone/>
              <a:defRPr/>
            </a:pPr>
            <a:fld id="{F2DFE71D-8BB5-4CE3-A50F-66E1F8B2316B}" type="slidenum">
              <a:rPr lang="en-US" sz="1200">
                <a:solidFill>
                  <a:schemeClr val="tx1">
                    <a:tint val="75000"/>
                  </a:schemeClr>
                </a:solidFill>
                <a:latin typeface="Times New Roman" charset="0"/>
              </a:rPr>
              <a:pPr algn="r">
                <a:lnSpc>
                  <a:spcPct val="100000"/>
                </a:lnSpc>
                <a:spcBef>
                  <a:spcPct val="0"/>
                </a:spcBef>
                <a:buFontTx/>
                <a:buNone/>
                <a:defRPr/>
              </a:pPr>
              <a:t>7</a:t>
            </a:fld>
            <a:endParaRPr lang="en-US" sz="1200">
              <a:solidFill>
                <a:schemeClr val="tx1">
                  <a:tint val="75000"/>
                </a:schemeClr>
              </a:solidFill>
              <a:latin typeface="Times New Roman" charset="0"/>
            </a:endParaRPr>
          </a:p>
        </p:txBody>
      </p:sp>
      <p:sp>
        <p:nvSpPr>
          <p:cNvPr id="10244" name="Text Box 4"/>
          <p:cNvSpPr txBox="1">
            <a:spLocks noChangeArrowheads="1"/>
          </p:cNvSpPr>
          <p:nvPr/>
        </p:nvSpPr>
        <p:spPr bwMode="auto">
          <a:xfrm>
            <a:off x="0" y="0"/>
            <a:ext cx="9144000" cy="4554538"/>
          </a:xfrm>
          <a:prstGeom prst="rect">
            <a:avLst/>
          </a:prstGeom>
          <a:noFill/>
          <a:ln w="12700">
            <a:noFill/>
            <a:miter lim="800000"/>
            <a:headEnd type="none" w="sm" len="sm"/>
            <a:tailEnd type="none" w="sm" len="sm"/>
          </a:ln>
        </p:spPr>
        <p:txBody>
          <a:bodyPr>
            <a:spAutoFit/>
          </a:bodyPr>
          <a:lstStyle/>
          <a:p>
            <a:pPr>
              <a:lnSpc>
                <a:spcPct val="100000"/>
              </a:lnSpc>
              <a:spcBef>
                <a:spcPct val="0"/>
              </a:spcBef>
              <a:buFontTx/>
              <a:buNone/>
              <a:tabLst>
                <a:tab pos="465138" algn="l"/>
              </a:tabLst>
            </a:pPr>
            <a:r>
              <a:rPr lang="en-US" sz="2600" b="1" u="sng">
                <a:solidFill>
                  <a:schemeClr val="hlink"/>
                </a:solidFill>
              </a:rPr>
              <a:t>Defining a class</a:t>
            </a:r>
            <a:r>
              <a:rPr lang="en-US" sz="2600" b="1" i="1">
                <a:solidFill>
                  <a:schemeClr val="hlink"/>
                </a:solidFill>
              </a:rPr>
              <a:t> </a:t>
            </a:r>
          </a:p>
          <a:p>
            <a:pPr>
              <a:lnSpc>
                <a:spcPct val="100000"/>
              </a:lnSpc>
              <a:spcBef>
                <a:spcPct val="0"/>
              </a:spcBef>
              <a:tabLst>
                <a:tab pos="465138" algn="l"/>
              </a:tabLst>
            </a:pPr>
            <a:r>
              <a:rPr lang="en-US" sz="2400"/>
              <a:t>A class is defined using the following form.  Note that keywords are</a:t>
            </a:r>
          </a:p>
          <a:p>
            <a:pPr>
              <a:lnSpc>
                <a:spcPct val="100000"/>
              </a:lnSpc>
              <a:spcBef>
                <a:spcPct val="0"/>
              </a:spcBef>
              <a:tabLst>
                <a:tab pos="465138" algn="l"/>
              </a:tabLst>
            </a:pPr>
            <a:r>
              <a:rPr lang="en-US" sz="2400"/>
              <a:t>in </a:t>
            </a:r>
            <a:r>
              <a:rPr lang="en-US" sz="2400" b="1">
                <a:solidFill>
                  <a:srgbClr val="0000FF"/>
                </a:solidFill>
              </a:rPr>
              <a:t>blue</a:t>
            </a:r>
            <a:r>
              <a:rPr lang="en-US" sz="2400"/>
              <a:t>.</a:t>
            </a:r>
          </a:p>
          <a:p>
            <a:pPr>
              <a:lnSpc>
                <a:spcPct val="100000"/>
              </a:lnSpc>
              <a:spcBef>
                <a:spcPct val="0"/>
              </a:spcBef>
              <a:tabLst>
                <a:tab pos="465138" algn="l"/>
              </a:tabLst>
            </a:pPr>
            <a:endParaRPr lang="en-US" sz="2400"/>
          </a:p>
          <a:p>
            <a:pPr>
              <a:lnSpc>
                <a:spcPct val="100000"/>
              </a:lnSpc>
              <a:spcBef>
                <a:spcPct val="0"/>
              </a:spcBef>
              <a:tabLst>
                <a:tab pos="465138" algn="l"/>
              </a:tabLst>
            </a:pPr>
            <a:r>
              <a:rPr lang="en-US" sz="2400" u="sng"/>
              <a:t>Form</a:t>
            </a:r>
            <a:r>
              <a:rPr lang="en-US" sz="2400"/>
              <a:t>:</a:t>
            </a:r>
          </a:p>
          <a:p>
            <a:pPr>
              <a:lnSpc>
                <a:spcPct val="100000"/>
              </a:lnSpc>
              <a:spcBef>
                <a:spcPct val="0"/>
              </a:spcBef>
              <a:tabLst>
                <a:tab pos="465138" algn="l"/>
              </a:tabLst>
            </a:pPr>
            <a:r>
              <a:rPr lang="en-US" sz="2400" b="1">
                <a:solidFill>
                  <a:srgbClr val="0000FF"/>
                </a:solidFill>
              </a:rPr>
              <a:t>class </a:t>
            </a:r>
            <a:r>
              <a:rPr lang="en-US" sz="2400" b="1"/>
              <a:t>Class_Name</a:t>
            </a:r>
            <a:r>
              <a:rPr lang="en-US" sz="2400" b="1">
                <a:solidFill>
                  <a:srgbClr val="0000FF"/>
                </a:solidFill>
              </a:rPr>
              <a:t>		</a:t>
            </a:r>
            <a:r>
              <a:rPr lang="en-US" sz="2400" b="1">
                <a:solidFill>
                  <a:srgbClr val="FF0000"/>
                </a:solidFill>
              </a:rPr>
              <a:t>//use any valid identifier for class name</a:t>
            </a:r>
          </a:p>
          <a:p>
            <a:pPr>
              <a:lnSpc>
                <a:spcPct val="100000"/>
              </a:lnSpc>
              <a:spcBef>
                <a:spcPct val="0"/>
              </a:spcBef>
              <a:tabLst>
                <a:tab pos="465138" algn="l"/>
              </a:tabLst>
            </a:pPr>
            <a:r>
              <a:rPr lang="en-US" sz="2400" b="1"/>
              <a:t>{</a:t>
            </a:r>
          </a:p>
          <a:p>
            <a:pPr marL="685800" lvl="1" indent="-228600">
              <a:lnSpc>
                <a:spcPct val="100000"/>
              </a:lnSpc>
              <a:spcBef>
                <a:spcPct val="0"/>
              </a:spcBef>
              <a:tabLst>
                <a:tab pos="465138" algn="l"/>
              </a:tabLst>
            </a:pPr>
            <a:r>
              <a:rPr lang="en-US" sz="2400" b="1">
                <a:solidFill>
                  <a:srgbClr val="0000FF"/>
                </a:solidFill>
              </a:rPr>
              <a:t>private:			</a:t>
            </a:r>
            <a:r>
              <a:rPr lang="en-US" sz="2400" b="1">
                <a:solidFill>
                  <a:srgbClr val="FF0000"/>
                </a:solidFill>
              </a:rPr>
              <a:t>//only available to member functions</a:t>
            </a:r>
          </a:p>
          <a:p>
            <a:pPr marL="685800" lvl="1" indent="-228600">
              <a:lnSpc>
                <a:spcPct val="100000"/>
              </a:lnSpc>
              <a:spcBef>
                <a:spcPct val="0"/>
              </a:spcBef>
              <a:tabLst>
                <a:tab pos="465138" algn="l"/>
              </a:tabLst>
            </a:pPr>
            <a:r>
              <a:rPr lang="en-US" sz="2400" b="1"/>
              <a:t>			private_members;	</a:t>
            </a:r>
            <a:r>
              <a:rPr lang="en-US" sz="2400" b="1">
                <a:solidFill>
                  <a:srgbClr val="FF0000"/>
                </a:solidFill>
              </a:rPr>
              <a:t>// declare various data/functions</a:t>
            </a:r>
          </a:p>
          <a:p>
            <a:pPr marL="685800" lvl="1" indent="-228600">
              <a:lnSpc>
                <a:spcPct val="100000"/>
              </a:lnSpc>
              <a:spcBef>
                <a:spcPct val="0"/>
              </a:spcBef>
              <a:tabLst>
                <a:tab pos="465138" algn="l"/>
              </a:tabLst>
            </a:pPr>
            <a:r>
              <a:rPr lang="en-US" sz="2400" b="1">
                <a:solidFill>
                  <a:srgbClr val="0000FF"/>
                </a:solidFill>
              </a:rPr>
              <a:t>public:		</a:t>
            </a:r>
            <a:r>
              <a:rPr lang="en-US" sz="2400" b="1">
                <a:solidFill>
                  <a:srgbClr val="FF0000"/>
                </a:solidFill>
              </a:rPr>
              <a:t>//available outside of class (such as in main)</a:t>
            </a:r>
            <a:endParaRPr lang="en-US" sz="2400" b="1">
              <a:solidFill>
                <a:srgbClr val="0000FF"/>
              </a:solidFill>
            </a:endParaRPr>
          </a:p>
          <a:p>
            <a:pPr marL="1143000" lvl="2" indent="-228600">
              <a:lnSpc>
                <a:spcPct val="100000"/>
              </a:lnSpc>
              <a:spcBef>
                <a:spcPct val="0"/>
              </a:spcBef>
              <a:tabLst>
                <a:tab pos="465138" algn="l"/>
              </a:tabLst>
            </a:pPr>
            <a:r>
              <a:rPr lang="en-US" sz="2400" b="1"/>
              <a:t>public_members;</a:t>
            </a:r>
          </a:p>
          <a:p>
            <a:pPr>
              <a:lnSpc>
                <a:spcPct val="100000"/>
              </a:lnSpc>
              <a:spcBef>
                <a:spcPct val="0"/>
              </a:spcBef>
              <a:tabLst>
                <a:tab pos="465138" algn="l"/>
              </a:tabLst>
            </a:pPr>
            <a:r>
              <a:rPr lang="en-US" sz="2400" b="1"/>
              <a:t>};</a:t>
            </a:r>
          </a:p>
        </p:txBody>
      </p:sp>
      <p:sp>
        <p:nvSpPr>
          <p:cNvPr id="4" name="Slide Number Placeholder 3"/>
          <p:cNvSpPr txBox="1">
            <a:spLocks noGrp="1"/>
          </p:cNvSpPr>
          <p:nvPr/>
        </p:nvSpPr>
        <p:spPr>
          <a:xfrm>
            <a:off x="6553200" y="6356350"/>
            <a:ext cx="2133600" cy="365125"/>
          </a:xfrm>
          <a:prstGeom prst="rect">
            <a:avLst/>
          </a:prstGeom>
          <a:noFill/>
        </p:spPr>
        <p:txBody>
          <a:bodyPr anchor="ctr"/>
          <a:lstStyle/>
          <a:p>
            <a:pPr algn="r">
              <a:lnSpc>
                <a:spcPct val="100000"/>
              </a:lnSpc>
              <a:spcBef>
                <a:spcPct val="0"/>
              </a:spcBef>
              <a:buFontTx/>
              <a:buNone/>
              <a:defRPr/>
            </a:pPr>
            <a:fld id="{3D6EC695-6CBE-485F-AA43-EBE602B3BEDC}" type="slidenum">
              <a:rPr lang="en-US" sz="1200">
                <a:solidFill>
                  <a:schemeClr val="tx1">
                    <a:tint val="75000"/>
                  </a:schemeClr>
                </a:solidFill>
                <a:latin typeface="Times New Roman" charset="0"/>
              </a:rPr>
              <a:pPr algn="r">
                <a:lnSpc>
                  <a:spcPct val="100000"/>
                </a:lnSpc>
                <a:spcBef>
                  <a:spcPct val="0"/>
                </a:spcBef>
                <a:buFontTx/>
                <a:buNone/>
                <a:defRPr/>
              </a:pPr>
              <a:t>7</a:t>
            </a:fld>
            <a:endParaRPr lang="en-US" sz="1200">
              <a:solidFill>
                <a:schemeClr val="tx1">
                  <a:tint val="75000"/>
                </a:schemeClr>
              </a:solidFill>
              <a:latin typeface="Times New Roman" charset="0"/>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txBox="1">
            <a:spLocks noGrp="1"/>
          </p:cNvSpPr>
          <p:nvPr/>
        </p:nvSpPr>
        <p:spPr>
          <a:xfrm>
            <a:off x="7010400" y="0"/>
            <a:ext cx="2133600" cy="365125"/>
          </a:xfrm>
          <a:prstGeom prst="rect">
            <a:avLst/>
          </a:prstGeom>
          <a:noFill/>
        </p:spPr>
        <p:txBody>
          <a:bodyPr anchor="ctr"/>
          <a:lstStyle/>
          <a:p>
            <a:pPr algn="r">
              <a:lnSpc>
                <a:spcPct val="100000"/>
              </a:lnSpc>
              <a:spcBef>
                <a:spcPct val="0"/>
              </a:spcBef>
              <a:buFontTx/>
              <a:buNone/>
              <a:defRPr/>
            </a:pPr>
            <a:fld id="{3D6EC695-6CBE-485F-AA43-EBE602B3BEDC}" type="slidenum">
              <a:rPr lang="en-US" sz="1200">
                <a:solidFill>
                  <a:schemeClr val="tx1">
                    <a:tint val="75000"/>
                  </a:schemeClr>
                </a:solidFill>
                <a:latin typeface="Times New Roman" charset="0"/>
              </a:rPr>
              <a:pPr algn="r">
                <a:lnSpc>
                  <a:spcPct val="100000"/>
                </a:lnSpc>
                <a:spcBef>
                  <a:spcPct val="0"/>
                </a:spcBef>
                <a:buFontTx/>
                <a:buNone/>
                <a:defRPr/>
              </a:pPr>
              <a:t>8</a:t>
            </a:fld>
            <a:endParaRPr lang="en-US" sz="1200" dirty="0">
              <a:solidFill>
                <a:schemeClr val="tx1">
                  <a:tint val="75000"/>
                </a:schemeClr>
              </a:solidFill>
              <a:latin typeface="Times New Roman" charset="0"/>
            </a:endParaRPr>
          </a:p>
        </p:txBody>
      </p:sp>
      <p:sp>
        <p:nvSpPr>
          <p:cNvPr id="7" name="Text Box 4"/>
          <p:cNvSpPr txBox="1">
            <a:spLocks noChangeArrowheads="1"/>
          </p:cNvSpPr>
          <p:nvPr/>
        </p:nvSpPr>
        <p:spPr bwMode="auto">
          <a:xfrm>
            <a:off x="0" y="0"/>
            <a:ext cx="9144000" cy="861774"/>
          </a:xfrm>
          <a:prstGeom prst="rect">
            <a:avLst/>
          </a:prstGeom>
          <a:noFill/>
          <a:ln w="12700">
            <a:noFill/>
            <a:miter lim="800000"/>
            <a:headEnd type="none" w="sm" len="sm"/>
            <a:tailEnd type="none" w="sm" len="sm"/>
          </a:ln>
        </p:spPr>
        <p:txBody>
          <a:bodyPr>
            <a:spAutoFit/>
          </a:bodyPr>
          <a:lstStyle/>
          <a:p>
            <a:pPr>
              <a:lnSpc>
                <a:spcPct val="100000"/>
              </a:lnSpc>
              <a:spcBef>
                <a:spcPct val="0"/>
              </a:spcBef>
              <a:buFontTx/>
              <a:buNone/>
              <a:tabLst>
                <a:tab pos="465138" algn="l"/>
              </a:tabLst>
              <a:defRPr/>
            </a:pPr>
            <a:r>
              <a:rPr lang="en-US" sz="2600" b="1" u="sng" dirty="0" smtClean="0">
                <a:solidFill>
                  <a:schemeClr val="hlink"/>
                </a:solidFill>
                <a:latin typeface="Times New Roman" charset="0"/>
              </a:rPr>
              <a:t>Class Circle – Text example</a:t>
            </a:r>
            <a:r>
              <a:rPr lang="en-US" sz="2600" b="1" i="1" dirty="0" smtClean="0">
                <a:solidFill>
                  <a:schemeClr val="hlink"/>
                </a:solidFill>
                <a:latin typeface="Times New Roman" charset="0"/>
              </a:rPr>
              <a:t> </a:t>
            </a:r>
            <a:endParaRPr lang="en-US" sz="2600" b="1" i="1" dirty="0">
              <a:solidFill>
                <a:schemeClr val="hlink"/>
              </a:solidFill>
              <a:latin typeface="Times New Roman" charset="0"/>
            </a:endParaRPr>
          </a:p>
          <a:p>
            <a:pPr marL="228600" indent="-228600">
              <a:lnSpc>
                <a:spcPct val="100000"/>
              </a:lnSpc>
              <a:spcBef>
                <a:spcPct val="0"/>
              </a:spcBef>
              <a:buFont typeface="Arial" charset="0"/>
              <a:buNone/>
              <a:tabLst>
                <a:tab pos="465138" algn="l"/>
              </a:tabLst>
              <a:defRPr/>
            </a:pPr>
            <a:r>
              <a:rPr lang="en-US" sz="2400" dirty="0">
                <a:latin typeface="Times New Roman" charset="0"/>
              </a:rPr>
              <a:t>A text example defines </a:t>
            </a:r>
            <a:r>
              <a:rPr lang="en-US" sz="2400" dirty="0" smtClean="0">
                <a:latin typeface="Times New Roman" charset="0"/>
              </a:rPr>
              <a:t>a class named </a:t>
            </a:r>
            <a:r>
              <a:rPr lang="en-US" sz="2400" b="1" i="1" dirty="0" smtClean="0">
                <a:solidFill>
                  <a:srgbClr val="0000FF"/>
                </a:solidFill>
                <a:latin typeface="Times New Roman" charset="0"/>
              </a:rPr>
              <a:t>Circle</a:t>
            </a:r>
            <a:r>
              <a:rPr lang="en-US" sz="2400" dirty="0" smtClean="0">
                <a:latin typeface="Times New Roman" charset="0"/>
              </a:rPr>
              <a:t>.</a:t>
            </a:r>
          </a:p>
        </p:txBody>
      </p:sp>
      <p:pic>
        <p:nvPicPr>
          <p:cNvPr id="70658" name="Picture 2"/>
          <p:cNvPicPr>
            <a:picLocks noChangeAspect="1" noChangeArrowheads="1"/>
          </p:cNvPicPr>
          <p:nvPr/>
        </p:nvPicPr>
        <p:blipFill>
          <a:blip r:embed="rId3" cstate="print"/>
          <a:srcRect/>
          <a:stretch>
            <a:fillRect/>
          </a:stretch>
        </p:blipFill>
        <p:spPr bwMode="auto">
          <a:xfrm>
            <a:off x="526211" y="808140"/>
            <a:ext cx="7159925" cy="6049860"/>
          </a:xfrm>
          <a:prstGeom prst="rect">
            <a:avLst/>
          </a:prstGeom>
          <a:noFill/>
          <a:ln w="9525">
            <a:noFill/>
            <a:miter lim="800000"/>
            <a:headEnd/>
            <a:tailEnd/>
          </a:ln>
        </p:spPr>
      </p:pic>
      <p:sp>
        <p:nvSpPr>
          <p:cNvPr id="5" name="TextBox 4"/>
          <p:cNvSpPr txBox="1"/>
          <p:nvPr/>
        </p:nvSpPr>
        <p:spPr>
          <a:xfrm>
            <a:off x="6085624" y="4006382"/>
            <a:ext cx="3058375" cy="1077218"/>
          </a:xfrm>
          <a:prstGeom prst="rect">
            <a:avLst/>
          </a:prstGeom>
          <a:noFill/>
          <a:ln w="28575">
            <a:solidFill>
              <a:srgbClr val="FF0000"/>
            </a:solidFill>
          </a:ln>
        </p:spPr>
        <p:txBody>
          <a:bodyPr wrap="square" rtlCol="0">
            <a:spAutoFit/>
          </a:bodyPr>
          <a:lstStyle/>
          <a:p>
            <a:r>
              <a:rPr lang="en-US" sz="2000" b="1" i="1" dirty="0" smtClean="0">
                <a:solidFill>
                  <a:srgbClr val="FF0000"/>
                </a:solidFill>
              </a:rPr>
              <a:t>Constructors are special member functions used to initialize objects.  More on this later.</a:t>
            </a:r>
            <a:endParaRPr lang="en-US" sz="2000" b="1" i="1" dirty="0">
              <a:solidFill>
                <a:srgbClr val="FF0000"/>
              </a:solidFill>
            </a:endParaRP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3" name="Picture 3"/>
          <p:cNvPicPr>
            <a:picLocks noChangeAspect="1" noChangeArrowheads="1"/>
          </p:cNvPicPr>
          <p:nvPr/>
        </p:nvPicPr>
        <p:blipFill>
          <a:blip r:embed="rId3" cstate="print"/>
          <a:srcRect/>
          <a:stretch>
            <a:fillRect/>
          </a:stretch>
        </p:blipFill>
        <p:spPr bwMode="auto">
          <a:xfrm>
            <a:off x="2061713" y="0"/>
            <a:ext cx="7082287" cy="6460028"/>
          </a:xfrm>
          <a:prstGeom prst="rect">
            <a:avLst/>
          </a:prstGeom>
          <a:noFill/>
          <a:ln w="28575">
            <a:solidFill>
              <a:srgbClr val="0000FF"/>
            </a:solidFill>
            <a:miter lim="800000"/>
            <a:headEnd/>
            <a:tailEnd/>
          </a:ln>
        </p:spPr>
      </p:pic>
      <p:sp>
        <p:nvSpPr>
          <p:cNvPr id="4" name="Slide Number Placeholder 3"/>
          <p:cNvSpPr txBox="1">
            <a:spLocks noGrp="1"/>
          </p:cNvSpPr>
          <p:nvPr/>
        </p:nvSpPr>
        <p:spPr>
          <a:xfrm>
            <a:off x="7010400" y="0"/>
            <a:ext cx="2133600" cy="365125"/>
          </a:xfrm>
          <a:prstGeom prst="rect">
            <a:avLst/>
          </a:prstGeom>
          <a:noFill/>
        </p:spPr>
        <p:txBody>
          <a:bodyPr anchor="ctr"/>
          <a:lstStyle/>
          <a:p>
            <a:pPr algn="r">
              <a:lnSpc>
                <a:spcPct val="100000"/>
              </a:lnSpc>
              <a:spcBef>
                <a:spcPct val="0"/>
              </a:spcBef>
              <a:buFontTx/>
              <a:buNone/>
              <a:defRPr/>
            </a:pPr>
            <a:fld id="{3D6EC695-6CBE-485F-AA43-EBE602B3BEDC}" type="slidenum">
              <a:rPr lang="en-US" sz="1200">
                <a:solidFill>
                  <a:schemeClr val="tx1">
                    <a:tint val="75000"/>
                  </a:schemeClr>
                </a:solidFill>
                <a:latin typeface="Times New Roman" charset="0"/>
              </a:rPr>
              <a:pPr algn="r">
                <a:lnSpc>
                  <a:spcPct val="100000"/>
                </a:lnSpc>
                <a:spcBef>
                  <a:spcPct val="0"/>
                </a:spcBef>
                <a:buFontTx/>
                <a:buNone/>
                <a:defRPr/>
              </a:pPr>
              <a:t>9</a:t>
            </a:fld>
            <a:endParaRPr lang="en-US" sz="1200" dirty="0">
              <a:solidFill>
                <a:schemeClr val="tx1">
                  <a:tint val="75000"/>
                </a:schemeClr>
              </a:solidFill>
              <a:latin typeface="Times New Roman" charset="0"/>
            </a:endParaRPr>
          </a:p>
        </p:txBody>
      </p:sp>
      <p:sp>
        <p:nvSpPr>
          <p:cNvPr id="7" name="Text Box 4"/>
          <p:cNvSpPr txBox="1">
            <a:spLocks noChangeArrowheads="1"/>
          </p:cNvSpPr>
          <p:nvPr/>
        </p:nvSpPr>
        <p:spPr bwMode="auto">
          <a:xfrm>
            <a:off x="-1" y="0"/>
            <a:ext cx="2136039" cy="6001643"/>
          </a:xfrm>
          <a:prstGeom prst="rect">
            <a:avLst/>
          </a:prstGeom>
          <a:noFill/>
          <a:ln w="12700">
            <a:noFill/>
            <a:miter lim="800000"/>
            <a:headEnd type="none" w="sm" len="sm"/>
            <a:tailEnd type="none" w="sm" len="sm"/>
          </a:ln>
        </p:spPr>
        <p:txBody>
          <a:bodyPr wrap="square">
            <a:spAutoFit/>
          </a:bodyPr>
          <a:lstStyle/>
          <a:p>
            <a:pPr>
              <a:lnSpc>
                <a:spcPct val="100000"/>
              </a:lnSpc>
              <a:spcBef>
                <a:spcPct val="0"/>
              </a:spcBef>
              <a:buFont typeface="Arial" charset="0"/>
              <a:buNone/>
              <a:tabLst>
                <a:tab pos="465138" algn="l"/>
              </a:tabLst>
              <a:defRPr/>
            </a:pPr>
            <a:r>
              <a:rPr lang="en-US" sz="2400" b="1" i="1" dirty="0" smtClean="0">
                <a:solidFill>
                  <a:srgbClr val="0000FF"/>
                </a:solidFill>
                <a:latin typeface="Times New Roman" charset="0"/>
              </a:rPr>
              <a:t>TestCircle.cpp</a:t>
            </a:r>
            <a:r>
              <a:rPr lang="en-US" sz="2400" dirty="0" smtClean="0">
                <a:latin typeface="Times New Roman" charset="0"/>
              </a:rPr>
              <a:t> includes the definition of </a:t>
            </a:r>
            <a:r>
              <a:rPr lang="en-US" sz="2400" b="1" i="1" dirty="0" smtClean="0">
                <a:solidFill>
                  <a:srgbClr val="0000FF"/>
                </a:solidFill>
                <a:latin typeface="Times New Roman" charset="0"/>
              </a:rPr>
              <a:t>class Circle</a:t>
            </a:r>
            <a:r>
              <a:rPr lang="en-US" sz="2400" i="1" dirty="0" smtClean="0">
                <a:latin typeface="Times New Roman" charset="0"/>
              </a:rPr>
              <a:t> </a:t>
            </a:r>
            <a:r>
              <a:rPr lang="en-US" sz="2400" dirty="0" smtClean="0">
                <a:latin typeface="Times New Roman" charset="0"/>
              </a:rPr>
              <a:t>and a main program that uses the class to define and initialize </a:t>
            </a:r>
            <a:r>
              <a:rPr lang="en-US" sz="2400" dirty="0" smtClean="0">
                <a:latin typeface="Times New Roman" charset="0"/>
              </a:rPr>
              <a:t>three </a:t>
            </a:r>
            <a:r>
              <a:rPr lang="en-US" sz="2400" dirty="0" smtClean="0">
                <a:latin typeface="Times New Roman" charset="0"/>
              </a:rPr>
              <a:t>objects (circles) and uses public member function </a:t>
            </a:r>
            <a:r>
              <a:rPr lang="en-US" sz="2400" b="1" i="1" dirty="0" err="1" smtClean="0">
                <a:solidFill>
                  <a:srgbClr val="0000FF"/>
                </a:solidFill>
                <a:latin typeface="Times New Roman" charset="0"/>
              </a:rPr>
              <a:t>getArea</a:t>
            </a:r>
            <a:r>
              <a:rPr lang="en-US" sz="2400" b="1" i="1" dirty="0" smtClean="0">
                <a:solidFill>
                  <a:srgbClr val="0000FF"/>
                </a:solidFill>
                <a:latin typeface="Times New Roman" charset="0"/>
              </a:rPr>
              <a:t>( ) </a:t>
            </a:r>
            <a:r>
              <a:rPr lang="en-US" sz="2400" dirty="0" smtClean="0">
                <a:latin typeface="Times New Roman" charset="0"/>
              </a:rPr>
              <a:t>to find the area of each circle.</a:t>
            </a:r>
          </a:p>
        </p:txBody>
      </p:sp>
      <p:sp>
        <p:nvSpPr>
          <p:cNvPr id="6" name="TextBox 5"/>
          <p:cNvSpPr txBox="1"/>
          <p:nvPr/>
        </p:nvSpPr>
        <p:spPr>
          <a:xfrm>
            <a:off x="7220308" y="6519446"/>
            <a:ext cx="1407758" cy="338554"/>
          </a:xfrm>
          <a:prstGeom prst="rect">
            <a:avLst/>
          </a:prstGeom>
          <a:noFill/>
        </p:spPr>
        <p:txBody>
          <a:bodyPr wrap="none" rtlCol="0">
            <a:spAutoFit/>
          </a:bodyPr>
          <a:lstStyle/>
          <a:p>
            <a:r>
              <a:rPr lang="en-US" sz="2000" b="1" i="1" dirty="0" smtClean="0">
                <a:solidFill>
                  <a:srgbClr val="FF0000"/>
                </a:solidFill>
              </a:rPr>
              <a:t>(continued)</a:t>
            </a:r>
            <a:endParaRPr lang="en-US" sz="2000" b="1" i="1" dirty="0">
              <a:solidFill>
                <a:srgbClr val="FF0000"/>
              </a:solidFill>
            </a:endParaRP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3318</TotalTime>
  <Pages>28</Pages>
  <Words>3182</Words>
  <Application>Microsoft Office PowerPoint</Application>
  <PresentationFormat>On-screen Show (4:3)</PresentationFormat>
  <Paragraphs>518</Paragraphs>
  <Slides>45</Slides>
  <Notes>45</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47" baseType="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Decision Making</dc:title>
  <dc:subject>chapter 5</dc:subject>
  <dc:creator>Ralph F. Tomlinson</dc:creator>
  <cp:lastModifiedBy>Paul Gordy</cp:lastModifiedBy>
  <cp:revision>333</cp:revision>
  <cp:lastPrinted>1601-01-01T00:00:00Z</cp:lastPrinted>
  <dcterms:created xsi:type="dcterms:W3CDTF">1995-09-20T05:50:46Z</dcterms:created>
  <dcterms:modified xsi:type="dcterms:W3CDTF">2014-11-17T18:48:33Z</dcterms:modified>
</cp:coreProperties>
</file>